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99" r:id="rId3"/>
    <p:sldId id="297" r:id="rId4"/>
    <p:sldId id="300" r:id="rId5"/>
    <p:sldId id="298" r:id="rId6"/>
    <p:sldId id="30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1140" y="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3203975" y="1448297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000" dirty="0"/>
              <a:t>インフルエンザ予防接種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9E2C5-4AED-43CF-8BFD-27ED4175C546}"/>
              </a:ext>
            </a:extLst>
          </p:cNvPr>
          <p:cNvSpPr txBox="1"/>
          <p:nvPr/>
        </p:nvSpPr>
        <p:spPr>
          <a:xfrm>
            <a:off x="1767592" y="1448297"/>
            <a:ext cx="1415772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予約受付中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2830236-3F18-47BF-9DD6-511484FA10F2}"/>
              </a:ext>
            </a:extLst>
          </p:cNvPr>
          <p:cNvGrpSpPr/>
          <p:nvPr/>
        </p:nvGrpSpPr>
        <p:grpSpPr>
          <a:xfrm>
            <a:off x="603276" y="6841068"/>
            <a:ext cx="1300332" cy="2527556"/>
            <a:chOff x="2464269" y="1995702"/>
            <a:chExt cx="2036107" cy="395773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9361C1D-3CBE-4095-A41A-1620AFFC14D6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3109726" y="1995702"/>
              <a:chExt cx="1390650" cy="3957739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596EEDB8-BFCE-4DB9-9CF7-DBF3621E38EA}"/>
                  </a:ext>
                </a:extLst>
              </p:cNvPr>
              <p:cNvGrpSpPr/>
              <p:nvPr/>
            </p:nvGrpSpPr>
            <p:grpSpPr>
              <a:xfrm>
                <a:off x="3109726" y="1995702"/>
                <a:ext cx="1390650" cy="3957739"/>
                <a:chOff x="8292638" y="904864"/>
                <a:chExt cx="1390650" cy="395773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EEE4C2D-0311-46EE-B74A-54D1EAFADFB9}"/>
                    </a:ext>
                  </a:extLst>
                </p:cNvPr>
                <p:cNvSpPr/>
                <p:nvPr/>
              </p:nvSpPr>
              <p:spPr>
                <a:xfrm>
                  <a:off x="8665514" y="2166711"/>
                  <a:ext cx="644898" cy="251055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518D8B4F-AC72-47FA-A855-9BFA29CCBDB0}"/>
                    </a:ext>
                  </a:extLst>
                </p:cNvPr>
                <p:cNvSpPr/>
                <p:nvPr/>
              </p:nvSpPr>
              <p:spPr>
                <a:xfrm>
                  <a:off x="8962245" y="904864"/>
                  <a:ext cx="51436" cy="890392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EEA705D2-4B5C-457C-BCF2-D0C0872D8D05}"/>
                    </a:ext>
                  </a:extLst>
                </p:cNvPr>
                <p:cNvSpPr/>
                <p:nvPr/>
              </p:nvSpPr>
              <p:spPr>
                <a:xfrm>
                  <a:off x="8568863" y="4719832"/>
                  <a:ext cx="838200" cy="14277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6A07EF9B-3AA1-4661-A356-1BAB5C9A3938}"/>
                    </a:ext>
                  </a:extLst>
                </p:cNvPr>
                <p:cNvSpPr/>
                <p:nvPr/>
              </p:nvSpPr>
              <p:spPr>
                <a:xfrm>
                  <a:off x="8730788" y="4204705"/>
                  <a:ext cx="514350" cy="5151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607727FD-B431-4841-897C-29E1B996A077}"/>
                    </a:ext>
                  </a:extLst>
                </p:cNvPr>
                <p:cNvSpPr/>
                <p:nvPr/>
              </p:nvSpPr>
              <p:spPr>
                <a:xfrm>
                  <a:off x="8945101" y="4204705"/>
                  <a:ext cx="85724" cy="515126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CA195C7-BCC4-47C3-B64D-0C054DE3FB4E}"/>
                    </a:ext>
                  </a:extLst>
                </p:cNvPr>
                <p:cNvSpPr/>
                <p:nvPr/>
              </p:nvSpPr>
              <p:spPr>
                <a:xfrm>
                  <a:off x="8735364" y="1913157"/>
                  <a:ext cx="505198" cy="345402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85B8C42A-01CD-43EF-B333-4325ED782D31}"/>
                    </a:ext>
                  </a:extLst>
                </p:cNvPr>
                <p:cNvSpPr/>
                <p:nvPr/>
              </p:nvSpPr>
              <p:spPr>
                <a:xfrm>
                  <a:off x="8881803" y="1588661"/>
                  <a:ext cx="212320" cy="324496"/>
                </a:xfrm>
                <a:prstGeom prst="trapezoid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4AB11BFC-FFA6-4DC0-9827-122DEB183587}"/>
                    </a:ext>
                  </a:extLst>
                </p:cNvPr>
                <p:cNvSpPr/>
                <p:nvPr/>
              </p:nvSpPr>
              <p:spPr>
                <a:xfrm>
                  <a:off x="8568863" y="2375591"/>
                  <a:ext cx="838200" cy="1789085"/>
                </a:xfrm>
                <a:prstGeom prst="round2SameRect">
                  <a:avLst>
                    <a:gd name="adj1" fmla="val 1780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E7ACA7EF-8A75-496F-A1C0-C037A389DFBF}"/>
                    </a:ext>
                  </a:extLst>
                </p:cNvPr>
                <p:cNvSpPr/>
                <p:nvPr/>
              </p:nvSpPr>
              <p:spPr>
                <a:xfrm>
                  <a:off x="8292638" y="4046784"/>
                  <a:ext cx="1390650" cy="200025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79E5F11-B6A9-430B-8D19-4B965D6560DE}"/>
                  </a:ext>
                </a:extLst>
              </p:cNvPr>
              <p:cNvSpPr/>
              <p:nvPr/>
            </p:nvSpPr>
            <p:spPr>
              <a:xfrm>
                <a:off x="3434802" y="3645190"/>
                <a:ext cx="316425" cy="1389481"/>
              </a:xfrm>
              <a:custGeom>
                <a:avLst/>
                <a:gdLst>
                  <a:gd name="connsiteX0" fmla="*/ 0 w 363538"/>
                  <a:gd name="connsiteY0" fmla="*/ 3021108 h 3066828"/>
                  <a:gd name="connsiteX1" fmla="*/ 363538 w 363538"/>
                  <a:gd name="connsiteY1" fmla="*/ 3021108 h 3066828"/>
                  <a:gd name="connsiteX2" fmla="*/ 363538 w 363538"/>
                  <a:gd name="connsiteY2" fmla="*/ 3066828 h 3066828"/>
                  <a:gd name="connsiteX3" fmla="*/ 0 w 363538"/>
                  <a:gd name="connsiteY3" fmla="*/ 3066828 h 3066828"/>
                  <a:gd name="connsiteX4" fmla="*/ 0 w 363538"/>
                  <a:gd name="connsiteY4" fmla="*/ 2904598 h 3066828"/>
                  <a:gd name="connsiteX5" fmla="*/ 234952 w 363538"/>
                  <a:gd name="connsiteY5" fmla="*/ 2904598 h 3066828"/>
                  <a:gd name="connsiteX6" fmla="*/ 234952 w 363538"/>
                  <a:gd name="connsiteY6" fmla="*/ 2928704 h 3066828"/>
                  <a:gd name="connsiteX7" fmla="*/ 0 w 363538"/>
                  <a:gd name="connsiteY7" fmla="*/ 2928704 h 3066828"/>
                  <a:gd name="connsiteX8" fmla="*/ 0 w 363538"/>
                  <a:gd name="connsiteY8" fmla="*/ 2788076 h 3066828"/>
                  <a:gd name="connsiteX9" fmla="*/ 234952 w 363538"/>
                  <a:gd name="connsiteY9" fmla="*/ 2788076 h 3066828"/>
                  <a:gd name="connsiteX10" fmla="*/ 234952 w 363538"/>
                  <a:gd name="connsiteY10" fmla="*/ 2812182 h 3066828"/>
                  <a:gd name="connsiteX11" fmla="*/ 0 w 363538"/>
                  <a:gd name="connsiteY11" fmla="*/ 2812182 h 3066828"/>
                  <a:gd name="connsiteX12" fmla="*/ 0 w 363538"/>
                  <a:gd name="connsiteY12" fmla="*/ 2671554 h 3066828"/>
                  <a:gd name="connsiteX13" fmla="*/ 234952 w 363538"/>
                  <a:gd name="connsiteY13" fmla="*/ 2671554 h 3066828"/>
                  <a:gd name="connsiteX14" fmla="*/ 234952 w 363538"/>
                  <a:gd name="connsiteY14" fmla="*/ 2695660 h 3066828"/>
                  <a:gd name="connsiteX15" fmla="*/ 0 w 363538"/>
                  <a:gd name="connsiteY15" fmla="*/ 2695660 h 3066828"/>
                  <a:gd name="connsiteX16" fmla="*/ 0 w 363538"/>
                  <a:gd name="connsiteY16" fmla="*/ 2555032 h 3066828"/>
                  <a:gd name="connsiteX17" fmla="*/ 234952 w 363538"/>
                  <a:gd name="connsiteY17" fmla="*/ 2555032 h 3066828"/>
                  <a:gd name="connsiteX18" fmla="*/ 234952 w 363538"/>
                  <a:gd name="connsiteY18" fmla="*/ 2579138 h 3066828"/>
                  <a:gd name="connsiteX19" fmla="*/ 0 w 363538"/>
                  <a:gd name="connsiteY19" fmla="*/ 2579138 h 3066828"/>
                  <a:gd name="connsiteX20" fmla="*/ 0 w 363538"/>
                  <a:gd name="connsiteY20" fmla="*/ 2416896 h 3066828"/>
                  <a:gd name="connsiteX21" fmla="*/ 363538 w 363538"/>
                  <a:gd name="connsiteY21" fmla="*/ 2416896 h 3066828"/>
                  <a:gd name="connsiteX22" fmla="*/ 363538 w 363538"/>
                  <a:gd name="connsiteY22" fmla="*/ 2462616 h 3066828"/>
                  <a:gd name="connsiteX23" fmla="*/ 0 w 363538"/>
                  <a:gd name="connsiteY23" fmla="*/ 2462616 h 3066828"/>
                  <a:gd name="connsiteX24" fmla="*/ 0 w 363538"/>
                  <a:gd name="connsiteY24" fmla="*/ 2300374 h 3066828"/>
                  <a:gd name="connsiteX25" fmla="*/ 234952 w 363538"/>
                  <a:gd name="connsiteY25" fmla="*/ 2300374 h 3066828"/>
                  <a:gd name="connsiteX26" fmla="*/ 234952 w 363538"/>
                  <a:gd name="connsiteY26" fmla="*/ 2324480 h 3066828"/>
                  <a:gd name="connsiteX27" fmla="*/ 0 w 363538"/>
                  <a:gd name="connsiteY27" fmla="*/ 2324480 h 3066828"/>
                  <a:gd name="connsiteX28" fmla="*/ 0 w 363538"/>
                  <a:gd name="connsiteY28" fmla="*/ 2183852 h 3066828"/>
                  <a:gd name="connsiteX29" fmla="*/ 234952 w 363538"/>
                  <a:gd name="connsiteY29" fmla="*/ 2183852 h 3066828"/>
                  <a:gd name="connsiteX30" fmla="*/ 234952 w 363538"/>
                  <a:gd name="connsiteY30" fmla="*/ 2207958 h 3066828"/>
                  <a:gd name="connsiteX31" fmla="*/ 0 w 363538"/>
                  <a:gd name="connsiteY31" fmla="*/ 2207958 h 3066828"/>
                  <a:gd name="connsiteX32" fmla="*/ 0 w 363538"/>
                  <a:gd name="connsiteY32" fmla="*/ 2067330 h 3066828"/>
                  <a:gd name="connsiteX33" fmla="*/ 234952 w 363538"/>
                  <a:gd name="connsiteY33" fmla="*/ 2067330 h 3066828"/>
                  <a:gd name="connsiteX34" fmla="*/ 234952 w 363538"/>
                  <a:gd name="connsiteY34" fmla="*/ 2091436 h 3066828"/>
                  <a:gd name="connsiteX35" fmla="*/ 0 w 363538"/>
                  <a:gd name="connsiteY35" fmla="*/ 2091436 h 3066828"/>
                  <a:gd name="connsiteX36" fmla="*/ 0 w 363538"/>
                  <a:gd name="connsiteY36" fmla="*/ 1950808 h 3066828"/>
                  <a:gd name="connsiteX37" fmla="*/ 234952 w 363538"/>
                  <a:gd name="connsiteY37" fmla="*/ 1950808 h 3066828"/>
                  <a:gd name="connsiteX38" fmla="*/ 234952 w 363538"/>
                  <a:gd name="connsiteY38" fmla="*/ 1974914 h 3066828"/>
                  <a:gd name="connsiteX39" fmla="*/ 0 w 363538"/>
                  <a:gd name="connsiteY39" fmla="*/ 1974914 h 3066828"/>
                  <a:gd name="connsiteX40" fmla="*/ 0 w 363538"/>
                  <a:gd name="connsiteY40" fmla="*/ 1812672 h 3066828"/>
                  <a:gd name="connsiteX41" fmla="*/ 363538 w 363538"/>
                  <a:gd name="connsiteY41" fmla="*/ 1812672 h 3066828"/>
                  <a:gd name="connsiteX42" fmla="*/ 363538 w 363538"/>
                  <a:gd name="connsiteY42" fmla="*/ 1858392 h 3066828"/>
                  <a:gd name="connsiteX43" fmla="*/ 0 w 363538"/>
                  <a:gd name="connsiteY43" fmla="*/ 1858392 h 3066828"/>
                  <a:gd name="connsiteX44" fmla="*/ 0 w 363538"/>
                  <a:gd name="connsiteY44" fmla="*/ 1696150 h 3066828"/>
                  <a:gd name="connsiteX45" fmla="*/ 234952 w 363538"/>
                  <a:gd name="connsiteY45" fmla="*/ 1696150 h 3066828"/>
                  <a:gd name="connsiteX46" fmla="*/ 234952 w 363538"/>
                  <a:gd name="connsiteY46" fmla="*/ 1720256 h 3066828"/>
                  <a:gd name="connsiteX47" fmla="*/ 0 w 363538"/>
                  <a:gd name="connsiteY47" fmla="*/ 1720256 h 3066828"/>
                  <a:gd name="connsiteX48" fmla="*/ 0 w 363538"/>
                  <a:gd name="connsiteY48" fmla="*/ 1579628 h 3066828"/>
                  <a:gd name="connsiteX49" fmla="*/ 234952 w 363538"/>
                  <a:gd name="connsiteY49" fmla="*/ 1579628 h 3066828"/>
                  <a:gd name="connsiteX50" fmla="*/ 234952 w 363538"/>
                  <a:gd name="connsiteY50" fmla="*/ 1603734 h 3066828"/>
                  <a:gd name="connsiteX51" fmla="*/ 0 w 363538"/>
                  <a:gd name="connsiteY51" fmla="*/ 1603734 h 3066828"/>
                  <a:gd name="connsiteX52" fmla="*/ 0 w 363538"/>
                  <a:gd name="connsiteY52" fmla="*/ 1463106 h 3066828"/>
                  <a:gd name="connsiteX53" fmla="*/ 234952 w 363538"/>
                  <a:gd name="connsiteY53" fmla="*/ 1463106 h 3066828"/>
                  <a:gd name="connsiteX54" fmla="*/ 234952 w 363538"/>
                  <a:gd name="connsiteY54" fmla="*/ 1487212 h 3066828"/>
                  <a:gd name="connsiteX55" fmla="*/ 0 w 363538"/>
                  <a:gd name="connsiteY55" fmla="*/ 1487212 h 3066828"/>
                  <a:gd name="connsiteX56" fmla="*/ 0 w 363538"/>
                  <a:gd name="connsiteY56" fmla="*/ 1346584 h 3066828"/>
                  <a:gd name="connsiteX57" fmla="*/ 234952 w 363538"/>
                  <a:gd name="connsiteY57" fmla="*/ 1346584 h 3066828"/>
                  <a:gd name="connsiteX58" fmla="*/ 234952 w 363538"/>
                  <a:gd name="connsiteY58" fmla="*/ 1370690 h 3066828"/>
                  <a:gd name="connsiteX59" fmla="*/ 0 w 363538"/>
                  <a:gd name="connsiteY59" fmla="*/ 1370690 h 3066828"/>
                  <a:gd name="connsiteX60" fmla="*/ 0 w 363538"/>
                  <a:gd name="connsiteY60" fmla="*/ 1208448 h 3066828"/>
                  <a:gd name="connsiteX61" fmla="*/ 363538 w 363538"/>
                  <a:gd name="connsiteY61" fmla="*/ 1208448 h 3066828"/>
                  <a:gd name="connsiteX62" fmla="*/ 363538 w 363538"/>
                  <a:gd name="connsiteY62" fmla="*/ 1254168 h 3066828"/>
                  <a:gd name="connsiteX63" fmla="*/ 0 w 363538"/>
                  <a:gd name="connsiteY63" fmla="*/ 1254168 h 3066828"/>
                  <a:gd name="connsiteX64" fmla="*/ 0 w 363538"/>
                  <a:gd name="connsiteY64" fmla="*/ 1091926 h 3066828"/>
                  <a:gd name="connsiteX65" fmla="*/ 234952 w 363538"/>
                  <a:gd name="connsiteY65" fmla="*/ 1091926 h 3066828"/>
                  <a:gd name="connsiteX66" fmla="*/ 234952 w 363538"/>
                  <a:gd name="connsiteY66" fmla="*/ 1116032 h 3066828"/>
                  <a:gd name="connsiteX67" fmla="*/ 0 w 363538"/>
                  <a:gd name="connsiteY67" fmla="*/ 1116032 h 3066828"/>
                  <a:gd name="connsiteX68" fmla="*/ 0 w 363538"/>
                  <a:gd name="connsiteY68" fmla="*/ 975404 h 3066828"/>
                  <a:gd name="connsiteX69" fmla="*/ 234952 w 363538"/>
                  <a:gd name="connsiteY69" fmla="*/ 975404 h 3066828"/>
                  <a:gd name="connsiteX70" fmla="*/ 234952 w 363538"/>
                  <a:gd name="connsiteY70" fmla="*/ 999510 h 3066828"/>
                  <a:gd name="connsiteX71" fmla="*/ 0 w 363538"/>
                  <a:gd name="connsiteY71" fmla="*/ 999510 h 3066828"/>
                  <a:gd name="connsiteX72" fmla="*/ 0 w 363538"/>
                  <a:gd name="connsiteY72" fmla="*/ 858882 h 3066828"/>
                  <a:gd name="connsiteX73" fmla="*/ 234952 w 363538"/>
                  <a:gd name="connsiteY73" fmla="*/ 858882 h 3066828"/>
                  <a:gd name="connsiteX74" fmla="*/ 234952 w 363538"/>
                  <a:gd name="connsiteY74" fmla="*/ 882988 h 3066828"/>
                  <a:gd name="connsiteX75" fmla="*/ 0 w 363538"/>
                  <a:gd name="connsiteY75" fmla="*/ 882988 h 3066828"/>
                  <a:gd name="connsiteX76" fmla="*/ 0 w 363538"/>
                  <a:gd name="connsiteY76" fmla="*/ 742360 h 3066828"/>
                  <a:gd name="connsiteX77" fmla="*/ 234952 w 363538"/>
                  <a:gd name="connsiteY77" fmla="*/ 742360 h 3066828"/>
                  <a:gd name="connsiteX78" fmla="*/ 234952 w 363538"/>
                  <a:gd name="connsiteY78" fmla="*/ 766466 h 3066828"/>
                  <a:gd name="connsiteX79" fmla="*/ 0 w 363538"/>
                  <a:gd name="connsiteY79" fmla="*/ 766466 h 3066828"/>
                  <a:gd name="connsiteX80" fmla="*/ 0 w 363538"/>
                  <a:gd name="connsiteY80" fmla="*/ 604224 h 3066828"/>
                  <a:gd name="connsiteX81" fmla="*/ 363538 w 363538"/>
                  <a:gd name="connsiteY81" fmla="*/ 604224 h 3066828"/>
                  <a:gd name="connsiteX82" fmla="*/ 363538 w 363538"/>
                  <a:gd name="connsiteY82" fmla="*/ 649944 h 3066828"/>
                  <a:gd name="connsiteX83" fmla="*/ 0 w 363538"/>
                  <a:gd name="connsiteY83" fmla="*/ 649944 h 3066828"/>
                  <a:gd name="connsiteX84" fmla="*/ 0 w 363538"/>
                  <a:gd name="connsiteY84" fmla="*/ 487702 h 3066828"/>
                  <a:gd name="connsiteX85" fmla="*/ 234952 w 363538"/>
                  <a:gd name="connsiteY85" fmla="*/ 487702 h 3066828"/>
                  <a:gd name="connsiteX86" fmla="*/ 234952 w 363538"/>
                  <a:gd name="connsiteY86" fmla="*/ 511808 h 3066828"/>
                  <a:gd name="connsiteX87" fmla="*/ 0 w 363538"/>
                  <a:gd name="connsiteY87" fmla="*/ 511808 h 3066828"/>
                  <a:gd name="connsiteX88" fmla="*/ 0 w 363538"/>
                  <a:gd name="connsiteY88" fmla="*/ 371180 h 3066828"/>
                  <a:gd name="connsiteX89" fmla="*/ 234952 w 363538"/>
                  <a:gd name="connsiteY89" fmla="*/ 371180 h 3066828"/>
                  <a:gd name="connsiteX90" fmla="*/ 234952 w 363538"/>
                  <a:gd name="connsiteY90" fmla="*/ 395286 h 3066828"/>
                  <a:gd name="connsiteX91" fmla="*/ 0 w 363538"/>
                  <a:gd name="connsiteY91" fmla="*/ 395286 h 3066828"/>
                  <a:gd name="connsiteX92" fmla="*/ 0 w 363538"/>
                  <a:gd name="connsiteY92" fmla="*/ 254658 h 3066828"/>
                  <a:gd name="connsiteX93" fmla="*/ 234952 w 363538"/>
                  <a:gd name="connsiteY93" fmla="*/ 254658 h 3066828"/>
                  <a:gd name="connsiteX94" fmla="*/ 234952 w 363538"/>
                  <a:gd name="connsiteY94" fmla="*/ 278764 h 3066828"/>
                  <a:gd name="connsiteX95" fmla="*/ 0 w 363538"/>
                  <a:gd name="connsiteY95" fmla="*/ 278764 h 3066828"/>
                  <a:gd name="connsiteX96" fmla="*/ 0 w 363538"/>
                  <a:gd name="connsiteY96" fmla="*/ 138136 h 3066828"/>
                  <a:gd name="connsiteX97" fmla="*/ 234952 w 363538"/>
                  <a:gd name="connsiteY97" fmla="*/ 138136 h 3066828"/>
                  <a:gd name="connsiteX98" fmla="*/ 234952 w 363538"/>
                  <a:gd name="connsiteY98" fmla="*/ 162242 h 3066828"/>
                  <a:gd name="connsiteX99" fmla="*/ 0 w 363538"/>
                  <a:gd name="connsiteY99" fmla="*/ 162242 h 3066828"/>
                  <a:gd name="connsiteX100" fmla="*/ 0 w 363538"/>
                  <a:gd name="connsiteY100" fmla="*/ 0 h 3066828"/>
                  <a:gd name="connsiteX101" fmla="*/ 363538 w 363538"/>
                  <a:gd name="connsiteY101" fmla="*/ 0 h 3066828"/>
                  <a:gd name="connsiteX102" fmla="*/ 363538 w 363538"/>
                  <a:gd name="connsiteY102" fmla="*/ 45720 h 3066828"/>
                  <a:gd name="connsiteX103" fmla="*/ 0 w 363538"/>
                  <a:gd name="connsiteY103" fmla="*/ 45720 h 30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63538" h="3066828">
                    <a:moveTo>
                      <a:pt x="0" y="3021108"/>
                    </a:moveTo>
                    <a:lnTo>
                      <a:pt x="363538" y="3021108"/>
                    </a:lnTo>
                    <a:lnTo>
                      <a:pt x="363538" y="3066828"/>
                    </a:lnTo>
                    <a:lnTo>
                      <a:pt x="0" y="3066828"/>
                    </a:lnTo>
                    <a:close/>
                    <a:moveTo>
                      <a:pt x="0" y="2904598"/>
                    </a:moveTo>
                    <a:lnTo>
                      <a:pt x="234952" y="2904598"/>
                    </a:lnTo>
                    <a:lnTo>
                      <a:pt x="234952" y="2928704"/>
                    </a:lnTo>
                    <a:lnTo>
                      <a:pt x="0" y="2928704"/>
                    </a:lnTo>
                    <a:close/>
                    <a:moveTo>
                      <a:pt x="0" y="2788076"/>
                    </a:moveTo>
                    <a:lnTo>
                      <a:pt x="234952" y="2788076"/>
                    </a:lnTo>
                    <a:lnTo>
                      <a:pt x="234952" y="2812182"/>
                    </a:lnTo>
                    <a:lnTo>
                      <a:pt x="0" y="2812182"/>
                    </a:lnTo>
                    <a:close/>
                    <a:moveTo>
                      <a:pt x="0" y="2671554"/>
                    </a:moveTo>
                    <a:lnTo>
                      <a:pt x="234952" y="2671554"/>
                    </a:lnTo>
                    <a:lnTo>
                      <a:pt x="234952" y="2695660"/>
                    </a:lnTo>
                    <a:lnTo>
                      <a:pt x="0" y="2695660"/>
                    </a:lnTo>
                    <a:close/>
                    <a:moveTo>
                      <a:pt x="0" y="2555032"/>
                    </a:moveTo>
                    <a:lnTo>
                      <a:pt x="234952" y="2555032"/>
                    </a:lnTo>
                    <a:lnTo>
                      <a:pt x="234952" y="2579138"/>
                    </a:lnTo>
                    <a:lnTo>
                      <a:pt x="0" y="2579138"/>
                    </a:lnTo>
                    <a:close/>
                    <a:moveTo>
                      <a:pt x="0" y="2416896"/>
                    </a:moveTo>
                    <a:lnTo>
                      <a:pt x="363538" y="2416896"/>
                    </a:lnTo>
                    <a:lnTo>
                      <a:pt x="363538" y="2462616"/>
                    </a:lnTo>
                    <a:lnTo>
                      <a:pt x="0" y="2462616"/>
                    </a:lnTo>
                    <a:close/>
                    <a:moveTo>
                      <a:pt x="0" y="2300374"/>
                    </a:moveTo>
                    <a:lnTo>
                      <a:pt x="234952" y="2300374"/>
                    </a:lnTo>
                    <a:lnTo>
                      <a:pt x="234952" y="2324480"/>
                    </a:lnTo>
                    <a:lnTo>
                      <a:pt x="0" y="2324480"/>
                    </a:lnTo>
                    <a:close/>
                    <a:moveTo>
                      <a:pt x="0" y="2183852"/>
                    </a:moveTo>
                    <a:lnTo>
                      <a:pt x="234952" y="2183852"/>
                    </a:lnTo>
                    <a:lnTo>
                      <a:pt x="234952" y="2207958"/>
                    </a:lnTo>
                    <a:lnTo>
                      <a:pt x="0" y="2207958"/>
                    </a:lnTo>
                    <a:close/>
                    <a:moveTo>
                      <a:pt x="0" y="2067330"/>
                    </a:moveTo>
                    <a:lnTo>
                      <a:pt x="234952" y="2067330"/>
                    </a:lnTo>
                    <a:lnTo>
                      <a:pt x="234952" y="2091436"/>
                    </a:lnTo>
                    <a:lnTo>
                      <a:pt x="0" y="2091436"/>
                    </a:lnTo>
                    <a:close/>
                    <a:moveTo>
                      <a:pt x="0" y="1950808"/>
                    </a:moveTo>
                    <a:lnTo>
                      <a:pt x="234952" y="1950808"/>
                    </a:lnTo>
                    <a:lnTo>
                      <a:pt x="234952" y="1974914"/>
                    </a:lnTo>
                    <a:lnTo>
                      <a:pt x="0" y="1974914"/>
                    </a:lnTo>
                    <a:close/>
                    <a:moveTo>
                      <a:pt x="0" y="1812672"/>
                    </a:moveTo>
                    <a:lnTo>
                      <a:pt x="363538" y="1812672"/>
                    </a:lnTo>
                    <a:lnTo>
                      <a:pt x="363538" y="1858392"/>
                    </a:lnTo>
                    <a:lnTo>
                      <a:pt x="0" y="1858392"/>
                    </a:lnTo>
                    <a:close/>
                    <a:moveTo>
                      <a:pt x="0" y="1696150"/>
                    </a:moveTo>
                    <a:lnTo>
                      <a:pt x="234952" y="1696150"/>
                    </a:lnTo>
                    <a:lnTo>
                      <a:pt x="234952" y="1720256"/>
                    </a:lnTo>
                    <a:lnTo>
                      <a:pt x="0" y="1720256"/>
                    </a:lnTo>
                    <a:close/>
                    <a:moveTo>
                      <a:pt x="0" y="1579628"/>
                    </a:moveTo>
                    <a:lnTo>
                      <a:pt x="234952" y="1579628"/>
                    </a:lnTo>
                    <a:lnTo>
                      <a:pt x="234952" y="1603734"/>
                    </a:lnTo>
                    <a:lnTo>
                      <a:pt x="0" y="1603734"/>
                    </a:lnTo>
                    <a:close/>
                    <a:moveTo>
                      <a:pt x="0" y="1463106"/>
                    </a:moveTo>
                    <a:lnTo>
                      <a:pt x="234952" y="1463106"/>
                    </a:lnTo>
                    <a:lnTo>
                      <a:pt x="234952" y="1487212"/>
                    </a:lnTo>
                    <a:lnTo>
                      <a:pt x="0" y="1487212"/>
                    </a:lnTo>
                    <a:close/>
                    <a:moveTo>
                      <a:pt x="0" y="1346584"/>
                    </a:moveTo>
                    <a:lnTo>
                      <a:pt x="234952" y="1346584"/>
                    </a:lnTo>
                    <a:lnTo>
                      <a:pt x="234952" y="1370690"/>
                    </a:lnTo>
                    <a:lnTo>
                      <a:pt x="0" y="1370690"/>
                    </a:lnTo>
                    <a:close/>
                    <a:moveTo>
                      <a:pt x="0" y="1208448"/>
                    </a:moveTo>
                    <a:lnTo>
                      <a:pt x="363538" y="1208448"/>
                    </a:lnTo>
                    <a:lnTo>
                      <a:pt x="363538" y="1254168"/>
                    </a:lnTo>
                    <a:lnTo>
                      <a:pt x="0" y="1254168"/>
                    </a:lnTo>
                    <a:close/>
                    <a:moveTo>
                      <a:pt x="0" y="1091926"/>
                    </a:moveTo>
                    <a:lnTo>
                      <a:pt x="234952" y="1091926"/>
                    </a:lnTo>
                    <a:lnTo>
                      <a:pt x="234952" y="1116032"/>
                    </a:lnTo>
                    <a:lnTo>
                      <a:pt x="0" y="1116032"/>
                    </a:lnTo>
                    <a:close/>
                    <a:moveTo>
                      <a:pt x="0" y="975404"/>
                    </a:moveTo>
                    <a:lnTo>
                      <a:pt x="234952" y="975404"/>
                    </a:lnTo>
                    <a:lnTo>
                      <a:pt x="234952" y="999510"/>
                    </a:lnTo>
                    <a:lnTo>
                      <a:pt x="0" y="999510"/>
                    </a:lnTo>
                    <a:close/>
                    <a:moveTo>
                      <a:pt x="0" y="858882"/>
                    </a:moveTo>
                    <a:lnTo>
                      <a:pt x="234952" y="858882"/>
                    </a:lnTo>
                    <a:lnTo>
                      <a:pt x="234952" y="882988"/>
                    </a:lnTo>
                    <a:lnTo>
                      <a:pt x="0" y="882988"/>
                    </a:lnTo>
                    <a:close/>
                    <a:moveTo>
                      <a:pt x="0" y="742360"/>
                    </a:moveTo>
                    <a:lnTo>
                      <a:pt x="234952" y="742360"/>
                    </a:lnTo>
                    <a:lnTo>
                      <a:pt x="234952" y="766466"/>
                    </a:lnTo>
                    <a:lnTo>
                      <a:pt x="0" y="766466"/>
                    </a:lnTo>
                    <a:close/>
                    <a:moveTo>
                      <a:pt x="0" y="604224"/>
                    </a:moveTo>
                    <a:lnTo>
                      <a:pt x="363538" y="604224"/>
                    </a:lnTo>
                    <a:lnTo>
                      <a:pt x="363538" y="649944"/>
                    </a:lnTo>
                    <a:lnTo>
                      <a:pt x="0" y="649944"/>
                    </a:lnTo>
                    <a:close/>
                    <a:moveTo>
                      <a:pt x="0" y="487702"/>
                    </a:moveTo>
                    <a:lnTo>
                      <a:pt x="234952" y="487702"/>
                    </a:lnTo>
                    <a:lnTo>
                      <a:pt x="234952" y="511808"/>
                    </a:lnTo>
                    <a:lnTo>
                      <a:pt x="0" y="511808"/>
                    </a:lnTo>
                    <a:close/>
                    <a:moveTo>
                      <a:pt x="0" y="371180"/>
                    </a:moveTo>
                    <a:lnTo>
                      <a:pt x="234952" y="371180"/>
                    </a:lnTo>
                    <a:lnTo>
                      <a:pt x="234952" y="395286"/>
                    </a:lnTo>
                    <a:lnTo>
                      <a:pt x="0" y="395286"/>
                    </a:lnTo>
                    <a:close/>
                    <a:moveTo>
                      <a:pt x="0" y="254658"/>
                    </a:moveTo>
                    <a:lnTo>
                      <a:pt x="234952" y="254658"/>
                    </a:lnTo>
                    <a:lnTo>
                      <a:pt x="234952" y="278764"/>
                    </a:lnTo>
                    <a:lnTo>
                      <a:pt x="0" y="278764"/>
                    </a:lnTo>
                    <a:close/>
                    <a:moveTo>
                      <a:pt x="0" y="138136"/>
                    </a:moveTo>
                    <a:lnTo>
                      <a:pt x="234952" y="138136"/>
                    </a:lnTo>
                    <a:lnTo>
                      <a:pt x="234952" y="162242"/>
                    </a:lnTo>
                    <a:lnTo>
                      <a:pt x="0" y="162242"/>
                    </a:lnTo>
                    <a:close/>
                    <a:moveTo>
                      <a:pt x="0" y="0"/>
                    </a:moveTo>
                    <a:lnTo>
                      <a:pt x="363538" y="0"/>
                    </a:lnTo>
                    <a:lnTo>
                      <a:pt x="36353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楕円 9">
              <a:extLst>
                <a:ext uri="{FF2B5EF4-FFF2-40B4-BE49-F238E27FC236}">
                  <a16:creationId xmlns:a16="http://schemas.microsoft.com/office/drawing/2014/main" id="{A5443E31-B9B0-405F-B369-3F7CB3990586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9">
              <a:extLst>
                <a:ext uri="{FF2B5EF4-FFF2-40B4-BE49-F238E27FC236}">
                  <a16:creationId xmlns:a16="http://schemas.microsoft.com/office/drawing/2014/main" id="{F5E4C161-567C-485E-ABC1-4B72C587DB71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3203975" y="1448297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000" dirty="0"/>
              <a:t>インフルエンザ予防接種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9E2C5-4AED-43CF-8BFD-27ED4175C546}"/>
              </a:ext>
            </a:extLst>
          </p:cNvPr>
          <p:cNvSpPr txBox="1"/>
          <p:nvPr/>
        </p:nvSpPr>
        <p:spPr>
          <a:xfrm>
            <a:off x="1020398" y="1448297"/>
            <a:ext cx="1954381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11500" dirty="0">
                <a:solidFill>
                  <a:srgbClr val="FF0000"/>
                </a:solidFill>
              </a:rPr>
              <a:t>受付中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2830236-3F18-47BF-9DD6-511484FA10F2}"/>
              </a:ext>
            </a:extLst>
          </p:cNvPr>
          <p:cNvGrpSpPr/>
          <p:nvPr/>
        </p:nvGrpSpPr>
        <p:grpSpPr>
          <a:xfrm>
            <a:off x="603276" y="6841068"/>
            <a:ext cx="1300332" cy="2527556"/>
            <a:chOff x="2464269" y="1995702"/>
            <a:chExt cx="2036107" cy="395773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9361C1D-3CBE-4095-A41A-1620AFFC14D6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3109726" y="1995702"/>
              <a:chExt cx="1390650" cy="3957739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596EEDB8-BFCE-4DB9-9CF7-DBF3621E38EA}"/>
                  </a:ext>
                </a:extLst>
              </p:cNvPr>
              <p:cNvGrpSpPr/>
              <p:nvPr/>
            </p:nvGrpSpPr>
            <p:grpSpPr>
              <a:xfrm>
                <a:off x="3109726" y="1995702"/>
                <a:ext cx="1390650" cy="3957739"/>
                <a:chOff x="8292638" y="904864"/>
                <a:chExt cx="1390650" cy="395773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EEE4C2D-0311-46EE-B74A-54D1EAFADFB9}"/>
                    </a:ext>
                  </a:extLst>
                </p:cNvPr>
                <p:cNvSpPr/>
                <p:nvPr/>
              </p:nvSpPr>
              <p:spPr>
                <a:xfrm>
                  <a:off x="8665514" y="2166711"/>
                  <a:ext cx="644898" cy="251055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518D8B4F-AC72-47FA-A855-9BFA29CCBDB0}"/>
                    </a:ext>
                  </a:extLst>
                </p:cNvPr>
                <p:cNvSpPr/>
                <p:nvPr/>
              </p:nvSpPr>
              <p:spPr>
                <a:xfrm>
                  <a:off x="8962245" y="904864"/>
                  <a:ext cx="51436" cy="890392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EEA705D2-4B5C-457C-BCF2-D0C0872D8D05}"/>
                    </a:ext>
                  </a:extLst>
                </p:cNvPr>
                <p:cNvSpPr/>
                <p:nvPr/>
              </p:nvSpPr>
              <p:spPr>
                <a:xfrm>
                  <a:off x="8568863" y="4719832"/>
                  <a:ext cx="838200" cy="14277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6A07EF9B-3AA1-4661-A356-1BAB5C9A3938}"/>
                    </a:ext>
                  </a:extLst>
                </p:cNvPr>
                <p:cNvSpPr/>
                <p:nvPr/>
              </p:nvSpPr>
              <p:spPr>
                <a:xfrm>
                  <a:off x="8730788" y="4204705"/>
                  <a:ext cx="514350" cy="5151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607727FD-B431-4841-897C-29E1B996A077}"/>
                    </a:ext>
                  </a:extLst>
                </p:cNvPr>
                <p:cNvSpPr/>
                <p:nvPr/>
              </p:nvSpPr>
              <p:spPr>
                <a:xfrm>
                  <a:off x="8945101" y="4204705"/>
                  <a:ext cx="85724" cy="515126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7CA195C7-BCC4-47C3-B64D-0C054DE3FB4E}"/>
                    </a:ext>
                  </a:extLst>
                </p:cNvPr>
                <p:cNvSpPr/>
                <p:nvPr/>
              </p:nvSpPr>
              <p:spPr>
                <a:xfrm>
                  <a:off x="8735364" y="1913157"/>
                  <a:ext cx="505198" cy="345402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85B8C42A-01CD-43EF-B333-4325ED782D31}"/>
                    </a:ext>
                  </a:extLst>
                </p:cNvPr>
                <p:cNvSpPr/>
                <p:nvPr/>
              </p:nvSpPr>
              <p:spPr>
                <a:xfrm>
                  <a:off x="8881803" y="1588661"/>
                  <a:ext cx="212320" cy="324496"/>
                </a:xfrm>
                <a:prstGeom prst="trapezoid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4AB11BFC-FFA6-4DC0-9827-122DEB183587}"/>
                    </a:ext>
                  </a:extLst>
                </p:cNvPr>
                <p:cNvSpPr/>
                <p:nvPr/>
              </p:nvSpPr>
              <p:spPr>
                <a:xfrm>
                  <a:off x="8568863" y="2375591"/>
                  <a:ext cx="838200" cy="1789085"/>
                </a:xfrm>
                <a:prstGeom prst="round2SameRect">
                  <a:avLst>
                    <a:gd name="adj1" fmla="val 1780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E7ACA7EF-8A75-496F-A1C0-C037A389DFBF}"/>
                    </a:ext>
                  </a:extLst>
                </p:cNvPr>
                <p:cNvSpPr/>
                <p:nvPr/>
              </p:nvSpPr>
              <p:spPr>
                <a:xfrm>
                  <a:off x="8292638" y="4046784"/>
                  <a:ext cx="1390650" cy="200025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D79E5F11-B6A9-430B-8D19-4B965D6560DE}"/>
                  </a:ext>
                </a:extLst>
              </p:cNvPr>
              <p:cNvSpPr/>
              <p:nvPr/>
            </p:nvSpPr>
            <p:spPr>
              <a:xfrm>
                <a:off x="3434802" y="3645190"/>
                <a:ext cx="316425" cy="1389481"/>
              </a:xfrm>
              <a:custGeom>
                <a:avLst/>
                <a:gdLst>
                  <a:gd name="connsiteX0" fmla="*/ 0 w 363538"/>
                  <a:gd name="connsiteY0" fmla="*/ 3021108 h 3066828"/>
                  <a:gd name="connsiteX1" fmla="*/ 363538 w 363538"/>
                  <a:gd name="connsiteY1" fmla="*/ 3021108 h 3066828"/>
                  <a:gd name="connsiteX2" fmla="*/ 363538 w 363538"/>
                  <a:gd name="connsiteY2" fmla="*/ 3066828 h 3066828"/>
                  <a:gd name="connsiteX3" fmla="*/ 0 w 363538"/>
                  <a:gd name="connsiteY3" fmla="*/ 3066828 h 3066828"/>
                  <a:gd name="connsiteX4" fmla="*/ 0 w 363538"/>
                  <a:gd name="connsiteY4" fmla="*/ 2904598 h 3066828"/>
                  <a:gd name="connsiteX5" fmla="*/ 234952 w 363538"/>
                  <a:gd name="connsiteY5" fmla="*/ 2904598 h 3066828"/>
                  <a:gd name="connsiteX6" fmla="*/ 234952 w 363538"/>
                  <a:gd name="connsiteY6" fmla="*/ 2928704 h 3066828"/>
                  <a:gd name="connsiteX7" fmla="*/ 0 w 363538"/>
                  <a:gd name="connsiteY7" fmla="*/ 2928704 h 3066828"/>
                  <a:gd name="connsiteX8" fmla="*/ 0 w 363538"/>
                  <a:gd name="connsiteY8" fmla="*/ 2788076 h 3066828"/>
                  <a:gd name="connsiteX9" fmla="*/ 234952 w 363538"/>
                  <a:gd name="connsiteY9" fmla="*/ 2788076 h 3066828"/>
                  <a:gd name="connsiteX10" fmla="*/ 234952 w 363538"/>
                  <a:gd name="connsiteY10" fmla="*/ 2812182 h 3066828"/>
                  <a:gd name="connsiteX11" fmla="*/ 0 w 363538"/>
                  <a:gd name="connsiteY11" fmla="*/ 2812182 h 3066828"/>
                  <a:gd name="connsiteX12" fmla="*/ 0 w 363538"/>
                  <a:gd name="connsiteY12" fmla="*/ 2671554 h 3066828"/>
                  <a:gd name="connsiteX13" fmla="*/ 234952 w 363538"/>
                  <a:gd name="connsiteY13" fmla="*/ 2671554 h 3066828"/>
                  <a:gd name="connsiteX14" fmla="*/ 234952 w 363538"/>
                  <a:gd name="connsiteY14" fmla="*/ 2695660 h 3066828"/>
                  <a:gd name="connsiteX15" fmla="*/ 0 w 363538"/>
                  <a:gd name="connsiteY15" fmla="*/ 2695660 h 3066828"/>
                  <a:gd name="connsiteX16" fmla="*/ 0 w 363538"/>
                  <a:gd name="connsiteY16" fmla="*/ 2555032 h 3066828"/>
                  <a:gd name="connsiteX17" fmla="*/ 234952 w 363538"/>
                  <a:gd name="connsiteY17" fmla="*/ 2555032 h 3066828"/>
                  <a:gd name="connsiteX18" fmla="*/ 234952 w 363538"/>
                  <a:gd name="connsiteY18" fmla="*/ 2579138 h 3066828"/>
                  <a:gd name="connsiteX19" fmla="*/ 0 w 363538"/>
                  <a:gd name="connsiteY19" fmla="*/ 2579138 h 3066828"/>
                  <a:gd name="connsiteX20" fmla="*/ 0 w 363538"/>
                  <a:gd name="connsiteY20" fmla="*/ 2416896 h 3066828"/>
                  <a:gd name="connsiteX21" fmla="*/ 363538 w 363538"/>
                  <a:gd name="connsiteY21" fmla="*/ 2416896 h 3066828"/>
                  <a:gd name="connsiteX22" fmla="*/ 363538 w 363538"/>
                  <a:gd name="connsiteY22" fmla="*/ 2462616 h 3066828"/>
                  <a:gd name="connsiteX23" fmla="*/ 0 w 363538"/>
                  <a:gd name="connsiteY23" fmla="*/ 2462616 h 3066828"/>
                  <a:gd name="connsiteX24" fmla="*/ 0 w 363538"/>
                  <a:gd name="connsiteY24" fmla="*/ 2300374 h 3066828"/>
                  <a:gd name="connsiteX25" fmla="*/ 234952 w 363538"/>
                  <a:gd name="connsiteY25" fmla="*/ 2300374 h 3066828"/>
                  <a:gd name="connsiteX26" fmla="*/ 234952 w 363538"/>
                  <a:gd name="connsiteY26" fmla="*/ 2324480 h 3066828"/>
                  <a:gd name="connsiteX27" fmla="*/ 0 w 363538"/>
                  <a:gd name="connsiteY27" fmla="*/ 2324480 h 3066828"/>
                  <a:gd name="connsiteX28" fmla="*/ 0 w 363538"/>
                  <a:gd name="connsiteY28" fmla="*/ 2183852 h 3066828"/>
                  <a:gd name="connsiteX29" fmla="*/ 234952 w 363538"/>
                  <a:gd name="connsiteY29" fmla="*/ 2183852 h 3066828"/>
                  <a:gd name="connsiteX30" fmla="*/ 234952 w 363538"/>
                  <a:gd name="connsiteY30" fmla="*/ 2207958 h 3066828"/>
                  <a:gd name="connsiteX31" fmla="*/ 0 w 363538"/>
                  <a:gd name="connsiteY31" fmla="*/ 2207958 h 3066828"/>
                  <a:gd name="connsiteX32" fmla="*/ 0 w 363538"/>
                  <a:gd name="connsiteY32" fmla="*/ 2067330 h 3066828"/>
                  <a:gd name="connsiteX33" fmla="*/ 234952 w 363538"/>
                  <a:gd name="connsiteY33" fmla="*/ 2067330 h 3066828"/>
                  <a:gd name="connsiteX34" fmla="*/ 234952 w 363538"/>
                  <a:gd name="connsiteY34" fmla="*/ 2091436 h 3066828"/>
                  <a:gd name="connsiteX35" fmla="*/ 0 w 363538"/>
                  <a:gd name="connsiteY35" fmla="*/ 2091436 h 3066828"/>
                  <a:gd name="connsiteX36" fmla="*/ 0 w 363538"/>
                  <a:gd name="connsiteY36" fmla="*/ 1950808 h 3066828"/>
                  <a:gd name="connsiteX37" fmla="*/ 234952 w 363538"/>
                  <a:gd name="connsiteY37" fmla="*/ 1950808 h 3066828"/>
                  <a:gd name="connsiteX38" fmla="*/ 234952 w 363538"/>
                  <a:gd name="connsiteY38" fmla="*/ 1974914 h 3066828"/>
                  <a:gd name="connsiteX39" fmla="*/ 0 w 363538"/>
                  <a:gd name="connsiteY39" fmla="*/ 1974914 h 3066828"/>
                  <a:gd name="connsiteX40" fmla="*/ 0 w 363538"/>
                  <a:gd name="connsiteY40" fmla="*/ 1812672 h 3066828"/>
                  <a:gd name="connsiteX41" fmla="*/ 363538 w 363538"/>
                  <a:gd name="connsiteY41" fmla="*/ 1812672 h 3066828"/>
                  <a:gd name="connsiteX42" fmla="*/ 363538 w 363538"/>
                  <a:gd name="connsiteY42" fmla="*/ 1858392 h 3066828"/>
                  <a:gd name="connsiteX43" fmla="*/ 0 w 363538"/>
                  <a:gd name="connsiteY43" fmla="*/ 1858392 h 3066828"/>
                  <a:gd name="connsiteX44" fmla="*/ 0 w 363538"/>
                  <a:gd name="connsiteY44" fmla="*/ 1696150 h 3066828"/>
                  <a:gd name="connsiteX45" fmla="*/ 234952 w 363538"/>
                  <a:gd name="connsiteY45" fmla="*/ 1696150 h 3066828"/>
                  <a:gd name="connsiteX46" fmla="*/ 234952 w 363538"/>
                  <a:gd name="connsiteY46" fmla="*/ 1720256 h 3066828"/>
                  <a:gd name="connsiteX47" fmla="*/ 0 w 363538"/>
                  <a:gd name="connsiteY47" fmla="*/ 1720256 h 3066828"/>
                  <a:gd name="connsiteX48" fmla="*/ 0 w 363538"/>
                  <a:gd name="connsiteY48" fmla="*/ 1579628 h 3066828"/>
                  <a:gd name="connsiteX49" fmla="*/ 234952 w 363538"/>
                  <a:gd name="connsiteY49" fmla="*/ 1579628 h 3066828"/>
                  <a:gd name="connsiteX50" fmla="*/ 234952 w 363538"/>
                  <a:gd name="connsiteY50" fmla="*/ 1603734 h 3066828"/>
                  <a:gd name="connsiteX51" fmla="*/ 0 w 363538"/>
                  <a:gd name="connsiteY51" fmla="*/ 1603734 h 3066828"/>
                  <a:gd name="connsiteX52" fmla="*/ 0 w 363538"/>
                  <a:gd name="connsiteY52" fmla="*/ 1463106 h 3066828"/>
                  <a:gd name="connsiteX53" fmla="*/ 234952 w 363538"/>
                  <a:gd name="connsiteY53" fmla="*/ 1463106 h 3066828"/>
                  <a:gd name="connsiteX54" fmla="*/ 234952 w 363538"/>
                  <a:gd name="connsiteY54" fmla="*/ 1487212 h 3066828"/>
                  <a:gd name="connsiteX55" fmla="*/ 0 w 363538"/>
                  <a:gd name="connsiteY55" fmla="*/ 1487212 h 3066828"/>
                  <a:gd name="connsiteX56" fmla="*/ 0 w 363538"/>
                  <a:gd name="connsiteY56" fmla="*/ 1346584 h 3066828"/>
                  <a:gd name="connsiteX57" fmla="*/ 234952 w 363538"/>
                  <a:gd name="connsiteY57" fmla="*/ 1346584 h 3066828"/>
                  <a:gd name="connsiteX58" fmla="*/ 234952 w 363538"/>
                  <a:gd name="connsiteY58" fmla="*/ 1370690 h 3066828"/>
                  <a:gd name="connsiteX59" fmla="*/ 0 w 363538"/>
                  <a:gd name="connsiteY59" fmla="*/ 1370690 h 3066828"/>
                  <a:gd name="connsiteX60" fmla="*/ 0 w 363538"/>
                  <a:gd name="connsiteY60" fmla="*/ 1208448 h 3066828"/>
                  <a:gd name="connsiteX61" fmla="*/ 363538 w 363538"/>
                  <a:gd name="connsiteY61" fmla="*/ 1208448 h 3066828"/>
                  <a:gd name="connsiteX62" fmla="*/ 363538 w 363538"/>
                  <a:gd name="connsiteY62" fmla="*/ 1254168 h 3066828"/>
                  <a:gd name="connsiteX63" fmla="*/ 0 w 363538"/>
                  <a:gd name="connsiteY63" fmla="*/ 1254168 h 3066828"/>
                  <a:gd name="connsiteX64" fmla="*/ 0 w 363538"/>
                  <a:gd name="connsiteY64" fmla="*/ 1091926 h 3066828"/>
                  <a:gd name="connsiteX65" fmla="*/ 234952 w 363538"/>
                  <a:gd name="connsiteY65" fmla="*/ 1091926 h 3066828"/>
                  <a:gd name="connsiteX66" fmla="*/ 234952 w 363538"/>
                  <a:gd name="connsiteY66" fmla="*/ 1116032 h 3066828"/>
                  <a:gd name="connsiteX67" fmla="*/ 0 w 363538"/>
                  <a:gd name="connsiteY67" fmla="*/ 1116032 h 3066828"/>
                  <a:gd name="connsiteX68" fmla="*/ 0 w 363538"/>
                  <a:gd name="connsiteY68" fmla="*/ 975404 h 3066828"/>
                  <a:gd name="connsiteX69" fmla="*/ 234952 w 363538"/>
                  <a:gd name="connsiteY69" fmla="*/ 975404 h 3066828"/>
                  <a:gd name="connsiteX70" fmla="*/ 234952 w 363538"/>
                  <a:gd name="connsiteY70" fmla="*/ 999510 h 3066828"/>
                  <a:gd name="connsiteX71" fmla="*/ 0 w 363538"/>
                  <a:gd name="connsiteY71" fmla="*/ 999510 h 3066828"/>
                  <a:gd name="connsiteX72" fmla="*/ 0 w 363538"/>
                  <a:gd name="connsiteY72" fmla="*/ 858882 h 3066828"/>
                  <a:gd name="connsiteX73" fmla="*/ 234952 w 363538"/>
                  <a:gd name="connsiteY73" fmla="*/ 858882 h 3066828"/>
                  <a:gd name="connsiteX74" fmla="*/ 234952 w 363538"/>
                  <a:gd name="connsiteY74" fmla="*/ 882988 h 3066828"/>
                  <a:gd name="connsiteX75" fmla="*/ 0 w 363538"/>
                  <a:gd name="connsiteY75" fmla="*/ 882988 h 3066828"/>
                  <a:gd name="connsiteX76" fmla="*/ 0 w 363538"/>
                  <a:gd name="connsiteY76" fmla="*/ 742360 h 3066828"/>
                  <a:gd name="connsiteX77" fmla="*/ 234952 w 363538"/>
                  <a:gd name="connsiteY77" fmla="*/ 742360 h 3066828"/>
                  <a:gd name="connsiteX78" fmla="*/ 234952 w 363538"/>
                  <a:gd name="connsiteY78" fmla="*/ 766466 h 3066828"/>
                  <a:gd name="connsiteX79" fmla="*/ 0 w 363538"/>
                  <a:gd name="connsiteY79" fmla="*/ 766466 h 3066828"/>
                  <a:gd name="connsiteX80" fmla="*/ 0 w 363538"/>
                  <a:gd name="connsiteY80" fmla="*/ 604224 h 3066828"/>
                  <a:gd name="connsiteX81" fmla="*/ 363538 w 363538"/>
                  <a:gd name="connsiteY81" fmla="*/ 604224 h 3066828"/>
                  <a:gd name="connsiteX82" fmla="*/ 363538 w 363538"/>
                  <a:gd name="connsiteY82" fmla="*/ 649944 h 3066828"/>
                  <a:gd name="connsiteX83" fmla="*/ 0 w 363538"/>
                  <a:gd name="connsiteY83" fmla="*/ 649944 h 3066828"/>
                  <a:gd name="connsiteX84" fmla="*/ 0 w 363538"/>
                  <a:gd name="connsiteY84" fmla="*/ 487702 h 3066828"/>
                  <a:gd name="connsiteX85" fmla="*/ 234952 w 363538"/>
                  <a:gd name="connsiteY85" fmla="*/ 487702 h 3066828"/>
                  <a:gd name="connsiteX86" fmla="*/ 234952 w 363538"/>
                  <a:gd name="connsiteY86" fmla="*/ 511808 h 3066828"/>
                  <a:gd name="connsiteX87" fmla="*/ 0 w 363538"/>
                  <a:gd name="connsiteY87" fmla="*/ 511808 h 3066828"/>
                  <a:gd name="connsiteX88" fmla="*/ 0 w 363538"/>
                  <a:gd name="connsiteY88" fmla="*/ 371180 h 3066828"/>
                  <a:gd name="connsiteX89" fmla="*/ 234952 w 363538"/>
                  <a:gd name="connsiteY89" fmla="*/ 371180 h 3066828"/>
                  <a:gd name="connsiteX90" fmla="*/ 234952 w 363538"/>
                  <a:gd name="connsiteY90" fmla="*/ 395286 h 3066828"/>
                  <a:gd name="connsiteX91" fmla="*/ 0 w 363538"/>
                  <a:gd name="connsiteY91" fmla="*/ 395286 h 3066828"/>
                  <a:gd name="connsiteX92" fmla="*/ 0 w 363538"/>
                  <a:gd name="connsiteY92" fmla="*/ 254658 h 3066828"/>
                  <a:gd name="connsiteX93" fmla="*/ 234952 w 363538"/>
                  <a:gd name="connsiteY93" fmla="*/ 254658 h 3066828"/>
                  <a:gd name="connsiteX94" fmla="*/ 234952 w 363538"/>
                  <a:gd name="connsiteY94" fmla="*/ 278764 h 3066828"/>
                  <a:gd name="connsiteX95" fmla="*/ 0 w 363538"/>
                  <a:gd name="connsiteY95" fmla="*/ 278764 h 3066828"/>
                  <a:gd name="connsiteX96" fmla="*/ 0 w 363538"/>
                  <a:gd name="connsiteY96" fmla="*/ 138136 h 3066828"/>
                  <a:gd name="connsiteX97" fmla="*/ 234952 w 363538"/>
                  <a:gd name="connsiteY97" fmla="*/ 138136 h 3066828"/>
                  <a:gd name="connsiteX98" fmla="*/ 234952 w 363538"/>
                  <a:gd name="connsiteY98" fmla="*/ 162242 h 3066828"/>
                  <a:gd name="connsiteX99" fmla="*/ 0 w 363538"/>
                  <a:gd name="connsiteY99" fmla="*/ 162242 h 3066828"/>
                  <a:gd name="connsiteX100" fmla="*/ 0 w 363538"/>
                  <a:gd name="connsiteY100" fmla="*/ 0 h 3066828"/>
                  <a:gd name="connsiteX101" fmla="*/ 363538 w 363538"/>
                  <a:gd name="connsiteY101" fmla="*/ 0 h 3066828"/>
                  <a:gd name="connsiteX102" fmla="*/ 363538 w 363538"/>
                  <a:gd name="connsiteY102" fmla="*/ 45720 h 3066828"/>
                  <a:gd name="connsiteX103" fmla="*/ 0 w 363538"/>
                  <a:gd name="connsiteY103" fmla="*/ 45720 h 30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63538" h="3066828">
                    <a:moveTo>
                      <a:pt x="0" y="3021108"/>
                    </a:moveTo>
                    <a:lnTo>
                      <a:pt x="363538" y="3021108"/>
                    </a:lnTo>
                    <a:lnTo>
                      <a:pt x="363538" y="3066828"/>
                    </a:lnTo>
                    <a:lnTo>
                      <a:pt x="0" y="3066828"/>
                    </a:lnTo>
                    <a:close/>
                    <a:moveTo>
                      <a:pt x="0" y="2904598"/>
                    </a:moveTo>
                    <a:lnTo>
                      <a:pt x="234952" y="2904598"/>
                    </a:lnTo>
                    <a:lnTo>
                      <a:pt x="234952" y="2928704"/>
                    </a:lnTo>
                    <a:lnTo>
                      <a:pt x="0" y="2928704"/>
                    </a:lnTo>
                    <a:close/>
                    <a:moveTo>
                      <a:pt x="0" y="2788076"/>
                    </a:moveTo>
                    <a:lnTo>
                      <a:pt x="234952" y="2788076"/>
                    </a:lnTo>
                    <a:lnTo>
                      <a:pt x="234952" y="2812182"/>
                    </a:lnTo>
                    <a:lnTo>
                      <a:pt x="0" y="2812182"/>
                    </a:lnTo>
                    <a:close/>
                    <a:moveTo>
                      <a:pt x="0" y="2671554"/>
                    </a:moveTo>
                    <a:lnTo>
                      <a:pt x="234952" y="2671554"/>
                    </a:lnTo>
                    <a:lnTo>
                      <a:pt x="234952" y="2695660"/>
                    </a:lnTo>
                    <a:lnTo>
                      <a:pt x="0" y="2695660"/>
                    </a:lnTo>
                    <a:close/>
                    <a:moveTo>
                      <a:pt x="0" y="2555032"/>
                    </a:moveTo>
                    <a:lnTo>
                      <a:pt x="234952" y="2555032"/>
                    </a:lnTo>
                    <a:lnTo>
                      <a:pt x="234952" y="2579138"/>
                    </a:lnTo>
                    <a:lnTo>
                      <a:pt x="0" y="2579138"/>
                    </a:lnTo>
                    <a:close/>
                    <a:moveTo>
                      <a:pt x="0" y="2416896"/>
                    </a:moveTo>
                    <a:lnTo>
                      <a:pt x="363538" y="2416896"/>
                    </a:lnTo>
                    <a:lnTo>
                      <a:pt x="363538" y="2462616"/>
                    </a:lnTo>
                    <a:lnTo>
                      <a:pt x="0" y="2462616"/>
                    </a:lnTo>
                    <a:close/>
                    <a:moveTo>
                      <a:pt x="0" y="2300374"/>
                    </a:moveTo>
                    <a:lnTo>
                      <a:pt x="234952" y="2300374"/>
                    </a:lnTo>
                    <a:lnTo>
                      <a:pt x="234952" y="2324480"/>
                    </a:lnTo>
                    <a:lnTo>
                      <a:pt x="0" y="2324480"/>
                    </a:lnTo>
                    <a:close/>
                    <a:moveTo>
                      <a:pt x="0" y="2183852"/>
                    </a:moveTo>
                    <a:lnTo>
                      <a:pt x="234952" y="2183852"/>
                    </a:lnTo>
                    <a:lnTo>
                      <a:pt x="234952" y="2207958"/>
                    </a:lnTo>
                    <a:lnTo>
                      <a:pt x="0" y="2207958"/>
                    </a:lnTo>
                    <a:close/>
                    <a:moveTo>
                      <a:pt x="0" y="2067330"/>
                    </a:moveTo>
                    <a:lnTo>
                      <a:pt x="234952" y="2067330"/>
                    </a:lnTo>
                    <a:lnTo>
                      <a:pt x="234952" y="2091436"/>
                    </a:lnTo>
                    <a:lnTo>
                      <a:pt x="0" y="2091436"/>
                    </a:lnTo>
                    <a:close/>
                    <a:moveTo>
                      <a:pt x="0" y="1950808"/>
                    </a:moveTo>
                    <a:lnTo>
                      <a:pt x="234952" y="1950808"/>
                    </a:lnTo>
                    <a:lnTo>
                      <a:pt x="234952" y="1974914"/>
                    </a:lnTo>
                    <a:lnTo>
                      <a:pt x="0" y="1974914"/>
                    </a:lnTo>
                    <a:close/>
                    <a:moveTo>
                      <a:pt x="0" y="1812672"/>
                    </a:moveTo>
                    <a:lnTo>
                      <a:pt x="363538" y="1812672"/>
                    </a:lnTo>
                    <a:lnTo>
                      <a:pt x="363538" y="1858392"/>
                    </a:lnTo>
                    <a:lnTo>
                      <a:pt x="0" y="1858392"/>
                    </a:lnTo>
                    <a:close/>
                    <a:moveTo>
                      <a:pt x="0" y="1696150"/>
                    </a:moveTo>
                    <a:lnTo>
                      <a:pt x="234952" y="1696150"/>
                    </a:lnTo>
                    <a:lnTo>
                      <a:pt x="234952" y="1720256"/>
                    </a:lnTo>
                    <a:lnTo>
                      <a:pt x="0" y="1720256"/>
                    </a:lnTo>
                    <a:close/>
                    <a:moveTo>
                      <a:pt x="0" y="1579628"/>
                    </a:moveTo>
                    <a:lnTo>
                      <a:pt x="234952" y="1579628"/>
                    </a:lnTo>
                    <a:lnTo>
                      <a:pt x="234952" y="1603734"/>
                    </a:lnTo>
                    <a:lnTo>
                      <a:pt x="0" y="1603734"/>
                    </a:lnTo>
                    <a:close/>
                    <a:moveTo>
                      <a:pt x="0" y="1463106"/>
                    </a:moveTo>
                    <a:lnTo>
                      <a:pt x="234952" y="1463106"/>
                    </a:lnTo>
                    <a:lnTo>
                      <a:pt x="234952" y="1487212"/>
                    </a:lnTo>
                    <a:lnTo>
                      <a:pt x="0" y="1487212"/>
                    </a:lnTo>
                    <a:close/>
                    <a:moveTo>
                      <a:pt x="0" y="1346584"/>
                    </a:moveTo>
                    <a:lnTo>
                      <a:pt x="234952" y="1346584"/>
                    </a:lnTo>
                    <a:lnTo>
                      <a:pt x="234952" y="1370690"/>
                    </a:lnTo>
                    <a:lnTo>
                      <a:pt x="0" y="1370690"/>
                    </a:lnTo>
                    <a:close/>
                    <a:moveTo>
                      <a:pt x="0" y="1208448"/>
                    </a:moveTo>
                    <a:lnTo>
                      <a:pt x="363538" y="1208448"/>
                    </a:lnTo>
                    <a:lnTo>
                      <a:pt x="363538" y="1254168"/>
                    </a:lnTo>
                    <a:lnTo>
                      <a:pt x="0" y="1254168"/>
                    </a:lnTo>
                    <a:close/>
                    <a:moveTo>
                      <a:pt x="0" y="1091926"/>
                    </a:moveTo>
                    <a:lnTo>
                      <a:pt x="234952" y="1091926"/>
                    </a:lnTo>
                    <a:lnTo>
                      <a:pt x="234952" y="1116032"/>
                    </a:lnTo>
                    <a:lnTo>
                      <a:pt x="0" y="1116032"/>
                    </a:lnTo>
                    <a:close/>
                    <a:moveTo>
                      <a:pt x="0" y="975404"/>
                    </a:moveTo>
                    <a:lnTo>
                      <a:pt x="234952" y="975404"/>
                    </a:lnTo>
                    <a:lnTo>
                      <a:pt x="234952" y="999510"/>
                    </a:lnTo>
                    <a:lnTo>
                      <a:pt x="0" y="999510"/>
                    </a:lnTo>
                    <a:close/>
                    <a:moveTo>
                      <a:pt x="0" y="858882"/>
                    </a:moveTo>
                    <a:lnTo>
                      <a:pt x="234952" y="858882"/>
                    </a:lnTo>
                    <a:lnTo>
                      <a:pt x="234952" y="882988"/>
                    </a:lnTo>
                    <a:lnTo>
                      <a:pt x="0" y="882988"/>
                    </a:lnTo>
                    <a:close/>
                    <a:moveTo>
                      <a:pt x="0" y="742360"/>
                    </a:moveTo>
                    <a:lnTo>
                      <a:pt x="234952" y="742360"/>
                    </a:lnTo>
                    <a:lnTo>
                      <a:pt x="234952" y="766466"/>
                    </a:lnTo>
                    <a:lnTo>
                      <a:pt x="0" y="766466"/>
                    </a:lnTo>
                    <a:close/>
                    <a:moveTo>
                      <a:pt x="0" y="604224"/>
                    </a:moveTo>
                    <a:lnTo>
                      <a:pt x="363538" y="604224"/>
                    </a:lnTo>
                    <a:lnTo>
                      <a:pt x="363538" y="649944"/>
                    </a:lnTo>
                    <a:lnTo>
                      <a:pt x="0" y="649944"/>
                    </a:lnTo>
                    <a:close/>
                    <a:moveTo>
                      <a:pt x="0" y="487702"/>
                    </a:moveTo>
                    <a:lnTo>
                      <a:pt x="234952" y="487702"/>
                    </a:lnTo>
                    <a:lnTo>
                      <a:pt x="234952" y="511808"/>
                    </a:lnTo>
                    <a:lnTo>
                      <a:pt x="0" y="511808"/>
                    </a:lnTo>
                    <a:close/>
                    <a:moveTo>
                      <a:pt x="0" y="371180"/>
                    </a:moveTo>
                    <a:lnTo>
                      <a:pt x="234952" y="371180"/>
                    </a:lnTo>
                    <a:lnTo>
                      <a:pt x="234952" y="395286"/>
                    </a:lnTo>
                    <a:lnTo>
                      <a:pt x="0" y="395286"/>
                    </a:lnTo>
                    <a:close/>
                    <a:moveTo>
                      <a:pt x="0" y="254658"/>
                    </a:moveTo>
                    <a:lnTo>
                      <a:pt x="234952" y="254658"/>
                    </a:lnTo>
                    <a:lnTo>
                      <a:pt x="234952" y="278764"/>
                    </a:lnTo>
                    <a:lnTo>
                      <a:pt x="0" y="278764"/>
                    </a:lnTo>
                    <a:close/>
                    <a:moveTo>
                      <a:pt x="0" y="138136"/>
                    </a:moveTo>
                    <a:lnTo>
                      <a:pt x="234952" y="138136"/>
                    </a:lnTo>
                    <a:lnTo>
                      <a:pt x="234952" y="162242"/>
                    </a:lnTo>
                    <a:lnTo>
                      <a:pt x="0" y="162242"/>
                    </a:lnTo>
                    <a:close/>
                    <a:moveTo>
                      <a:pt x="0" y="0"/>
                    </a:moveTo>
                    <a:lnTo>
                      <a:pt x="363538" y="0"/>
                    </a:lnTo>
                    <a:lnTo>
                      <a:pt x="36353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楕円 9">
              <a:extLst>
                <a:ext uri="{FF2B5EF4-FFF2-40B4-BE49-F238E27FC236}">
                  <a16:creationId xmlns:a16="http://schemas.microsoft.com/office/drawing/2014/main" id="{A5443E31-B9B0-405F-B369-3F7CB3990586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9">
              <a:extLst>
                <a:ext uri="{FF2B5EF4-FFF2-40B4-BE49-F238E27FC236}">
                  <a16:creationId xmlns:a16="http://schemas.microsoft.com/office/drawing/2014/main" id="{F5E4C161-567C-485E-ABC1-4B72C587DB71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686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3458085" y="1590310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/>
              <a:t>インフルエンザ予防接種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9E2C5-4AED-43CF-8BFD-27ED4175C546}"/>
              </a:ext>
            </a:extLst>
          </p:cNvPr>
          <p:cNvSpPr txBox="1"/>
          <p:nvPr/>
        </p:nvSpPr>
        <p:spPr>
          <a:xfrm>
            <a:off x="690095" y="1590310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予約受付は</a:t>
            </a:r>
            <a:endParaRPr lang="en-US" altLang="ja-JP" sz="8000" dirty="0"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終了しました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4472F5A-7FBE-4BC8-A91E-5A6F3E7B301C}"/>
              </a:ext>
            </a:extLst>
          </p:cNvPr>
          <p:cNvGrpSpPr/>
          <p:nvPr/>
        </p:nvGrpSpPr>
        <p:grpSpPr>
          <a:xfrm>
            <a:off x="3406846" y="6348166"/>
            <a:ext cx="1331771" cy="3235321"/>
            <a:chOff x="4599172" y="1104904"/>
            <a:chExt cx="1331771" cy="3235321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9F3DD60B-031D-4179-9BDD-F03E58021BCF}"/>
                </a:ext>
              </a:extLst>
            </p:cNvPr>
            <p:cNvSpPr/>
            <p:nvPr/>
          </p:nvSpPr>
          <p:spPr bwMode="auto">
            <a:xfrm>
              <a:off x="4612571" y="116987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AF0FC92-C69F-4BF2-AF12-BEE7FD5C01E2}"/>
                </a:ext>
              </a:extLst>
            </p:cNvPr>
            <p:cNvGrpSpPr/>
            <p:nvPr/>
          </p:nvGrpSpPr>
          <p:grpSpPr>
            <a:xfrm>
              <a:off x="4914476" y="3408168"/>
              <a:ext cx="698924" cy="784453"/>
              <a:chOff x="1637876" y="3309711"/>
              <a:chExt cx="698924" cy="784453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03E5187-5368-40E8-A18E-8D5F62297A5E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E12C062-FE62-4C01-B4A0-B4A4E174D1E5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3A52F745-22C1-45BB-865F-4239A54A93F1}"/>
                </a:ext>
              </a:extLst>
            </p:cNvPr>
            <p:cNvSpPr/>
            <p:nvPr/>
          </p:nvSpPr>
          <p:spPr bwMode="auto">
            <a:xfrm>
              <a:off x="5121706" y="2238791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82B4ED0-BA5A-4C2C-AB4A-DB7B92033584}"/>
                </a:ext>
              </a:extLst>
            </p:cNvPr>
            <p:cNvSpPr/>
            <p:nvPr/>
          </p:nvSpPr>
          <p:spPr>
            <a:xfrm>
              <a:off x="492365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A93D0F1-5B19-4FFC-B7EE-011A36E8AE44}"/>
                </a:ext>
              </a:extLst>
            </p:cNvPr>
            <p:cNvSpPr/>
            <p:nvPr/>
          </p:nvSpPr>
          <p:spPr>
            <a:xfrm flipH="1">
              <a:off x="530787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F4D9DEA-10B8-4627-A147-72CC4BC65DAB}"/>
                </a:ext>
              </a:extLst>
            </p:cNvPr>
            <p:cNvGrpSpPr/>
            <p:nvPr/>
          </p:nvGrpSpPr>
          <p:grpSpPr>
            <a:xfrm>
              <a:off x="4783964" y="2451192"/>
              <a:ext cx="958365" cy="1084307"/>
              <a:chOff x="1507364" y="2451192"/>
              <a:chExt cx="958365" cy="108430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C832D50-EFB5-4F55-9A55-D8677061B1D1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A3E7A7F-6C98-4205-B8EA-C9AA9604EAA9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C05CE530-3AA5-4828-B034-492DECEE8445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6C72385-CE96-4A9D-B964-B56B798975E4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BA22702-8BCE-4DDC-9902-B7E4DB04A143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2BFFEA5-9F37-4052-8B9B-C9428270F020}"/>
                </a:ext>
              </a:extLst>
            </p:cNvPr>
            <p:cNvSpPr/>
            <p:nvPr/>
          </p:nvSpPr>
          <p:spPr bwMode="auto">
            <a:xfrm>
              <a:off x="50559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ADC7789-7AA4-418F-8A79-FB71726E24F8}"/>
                </a:ext>
              </a:extLst>
            </p:cNvPr>
            <p:cNvGrpSpPr/>
            <p:nvPr/>
          </p:nvGrpSpPr>
          <p:grpSpPr>
            <a:xfrm>
              <a:off x="4784204" y="2818342"/>
              <a:ext cx="569661" cy="767881"/>
              <a:chOff x="14560" y="2818342"/>
              <a:chExt cx="569661" cy="767881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9D95D5B-00CC-44E4-BFC1-115B8BC3B153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47E07BA-CD6F-4A90-A5C3-98FCEB1B7129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EEF8D055-14B9-4A4B-9EA4-65B1637B4C10}"/>
                </a:ext>
              </a:extLst>
            </p:cNvPr>
            <p:cNvGrpSpPr/>
            <p:nvPr/>
          </p:nvGrpSpPr>
          <p:grpSpPr>
            <a:xfrm flipH="1">
              <a:off x="5172348" y="2818342"/>
              <a:ext cx="569661" cy="767881"/>
              <a:chOff x="14560" y="2818342"/>
              <a:chExt cx="569661" cy="767881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3F3EB87-DDFF-42F6-80BA-BDA0AD746D94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A7187CB-AA67-4511-BFBC-31C0F738C6AC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5CC41D7-7736-42CA-8C57-D437DBCC627F}"/>
                </a:ext>
              </a:extLst>
            </p:cNvPr>
            <p:cNvSpPr/>
            <p:nvPr/>
          </p:nvSpPr>
          <p:spPr bwMode="auto">
            <a:xfrm>
              <a:off x="4643665" y="1104904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EB43736-DAEC-4B07-BD4E-AA5DA9222A1F}"/>
                </a:ext>
              </a:extLst>
            </p:cNvPr>
            <p:cNvGrpSpPr/>
            <p:nvPr/>
          </p:nvGrpSpPr>
          <p:grpSpPr>
            <a:xfrm rot="900000" flipH="1">
              <a:off x="5649364" y="1860547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90D6323-F77F-4CBD-B038-8FF150E8FCB6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45657BB7-E611-4CBA-8A6D-58D14CA38338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F3691CD-69AB-4426-B249-72B036F1C98E}"/>
                </a:ext>
              </a:extLst>
            </p:cNvPr>
            <p:cNvGrpSpPr/>
            <p:nvPr/>
          </p:nvGrpSpPr>
          <p:grpSpPr>
            <a:xfrm rot="20700000">
              <a:off x="4599172" y="1860546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6314B547-2357-49AD-81B0-72AD903F80B3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BBB0F8C-9C93-4801-8818-2F4C4E5B791E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E6A7E30-5C75-4BAA-A961-6E0C0B0DC5BB}"/>
                </a:ext>
              </a:extLst>
            </p:cNvPr>
            <p:cNvSpPr/>
            <p:nvPr/>
          </p:nvSpPr>
          <p:spPr bwMode="auto">
            <a:xfrm>
              <a:off x="4709570" y="1369958"/>
              <a:ext cx="1094105" cy="124099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377CF3A7-4D13-4E49-80A3-5AA903CB744E}"/>
                </a:ext>
              </a:extLst>
            </p:cNvPr>
            <p:cNvSpPr/>
            <p:nvPr/>
          </p:nvSpPr>
          <p:spPr bwMode="auto">
            <a:xfrm rot="10800000">
              <a:off x="5078585" y="2130993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33E1509A-134C-47D2-9712-BC9748D6C4B1}"/>
                </a:ext>
              </a:extLst>
            </p:cNvPr>
            <p:cNvSpPr/>
            <p:nvPr/>
          </p:nvSpPr>
          <p:spPr bwMode="auto">
            <a:xfrm>
              <a:off x="5210027" y="2266608"/>
              <a:ext cx="110060" cy="61748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88DB113-9A85-4A62-B69E-0CF9D830FC94}"/>
                </a:ext>
              </a:extLst>
            </p:cNvPr>
            <p:cNvSpPr/>
            <p:nvPr/>
          </p:nvSpPr>
          <p:spPr bwMode="auto">
            <a:xfrm flipH="1">
              <a:off x="4722530" y="1354799"/>
              <a:ext cx="1085054" cy="520060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アーチ 41">
              <a:extLst>
                <a:ext uri="{FF2B5EF4-FFF2-40B4-BE49-F238E27FC236}">
                  <a16:creationId xmlns:a16="http://schemas.microsoft.com/office/drawing/2014/main" id="{3009B729-800D-4FA8-B219-36604F3A61E4}"/>
                </a:ext>
              </a:extLst>
            </p:cNvPr>
            <p:cNvSpPr/>
            <p:nvPr/>
          </p:nvSpPr>
          <p:spPr bwMode="auto">
            <a:xfrm rot="10800000">
              <a:off x="4846416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>
              <a:extLst>
                <a:ext uri="{FF2B5EF4-FFF2-40B4-BE49-F238E27FC236}">
                  <a16:creationId xmlns:a16="http://schemas.microsoft.com/office/drawing/2014/main" id="{9FEF3B61-46A7-435A-9DCC-E5F10DD8B9BF}"/>
                </a:ext>
              </a:extLst>
            </p:cNvPr>
            <p:cNvSpPr/>
            <p:nvPr/>
          </p:nvSpPr>
          <p:spPr bwMode="auto">
            <a:xfrm rot="10800000">
              <a:off x="5429822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0A975E4C-6484-48BD-AF74-6F9DBCBBD5CE}"/>
                </a:ext>
              </a:extLst>
            </p:cNvPr>
            <p:cNvSpPr/>
            <p:nvPr/>
          </p:nvSpPr>
          <p:spPr bwMode="auto">
            <a:xfrm rot="5400000">
              <a:off x="4939353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8E6CDB2D-5608-4C19-A3B5-B2497196F113}"/>
                </a:ext>
              </a:extLst>
            </p:cNvPr>
            <p:cNvSpPr/>
            <p:nvPr/>
          </p:nvSpPr>
          <p:spPr bwMode="auto">
            <a:xfrm rot="5400000">
              <a:off x="5532284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A8304B14-3ECE-44DB-A492-383857A9F63F}"/>
                </a:ext>
              </a:extLst>
            </p:cNvPr>
            <p:cNvSpPr/>
            <p:nvPr/>
          </p:nvSpPr>
          <p:spPr bwMode="auto">
            <a:xfrm>
              <a:off x="4677999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9DF04002-3D5D-44B4-84B4-5DC9F0162ADB}"/>
                </a:ext>
              </a:extLst>
            </p:cNvPr>
            <p:cNvSpPr/>
            <p:nvPr/>
          </p:nvSpPr>
          <p:spPr bwMode="auto">
            <a:xfrm flipH="1">
              <a:off x="5683495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813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3458085" y="1590310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/>
              <a:t>インフルエンザ予防接種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9E2C5-4AED-43CF-8BFD-27ED4175C546}"/>
              </a:ext>
            </a:extLst>
          </p:cNvPr>
          <p:cNvSpPr txBox="1"/>
          <p:nvPr/>
        </p:nvSpPr>
        <p:spPr>
          <a:xfrm>
            <a:off x="1168794" y="1590310"/>
            <a:ext cx="1415772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終了しました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4472F5A-7FBE-4BC8-A91E-5A6F3E7B301C}"/>
              </a:ext>
            </a:extLst>
          </p:cNvPr>
          <p:cNvGrpSpPr/>
          <p:nvPr/>
        </p:nvGrpSpPr>
        <p:grpSpPr>
          <a:xfrm>
            <a:off x="3406846" y="6348166"/>
            <a:ext cx="1331771" cy="3235321"/>
            <a:chOff x="4599172" y="1104904"/>
            <a:chExt cx="1331771" cy="3235321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9F3DD60B-031D-4179-9BDD-F03E58021BCF}"/>
                </a:ext>
              </a:extLst>
            </p:cNvPr>
            <p:cNvSpPr/>
            <p:nvPr/>
          </p:nvSpPr>
          <p:spPr bwMode="auto">
            <a:xfrm>
              <a:off x="4612571" y="116987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AF0FC92-C69F-4BF2-AF12-BEE7FD5C01E2}"/>
                </a:ext>
              </a:extLst>
            </p:cNvPr>
            <p:cNvGrpSpPr/>
            <p:nvPr/>
          </p:nvGrpSpPr>
          <p:grpSpPr>
            <a:xfrm>
              <a:off x="4914476" y="3408168"/>
              <a:ext cx="698924" cy="784453"/>
              <a:chOff x="1637876" y="3309711"/>
              <a:chExt cx="698924" cy="784453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B03E5187-5368-40E8-A18E-8D5F62297A5E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E12C062-FE62-4C01-B4A0-B4A4E174D1E5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3A52F745-22C1-45BB-865F-4239A54A93F1}"/>
                </a:ext>
              </a:extLst>
            </p:cNvPr>
            <p:cNvSpPr/>
            <p:nvPr/>
          </p:nvSpPr>
          <p:spPr bwMode="auto">
            <a:xfrm>
              <a:off x="5121706" y="2238791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82B4ED0-BA5A-4C2C-AB4A-DB7B92033584}"/>
                </a:ext>
              </a:extLst>
            </p:cNvPr>
            <p:cNvSpPr/>
            <p:nvPr/>
          </p:nvSpPr>
          <p:spPr>
            <a:xfrm>
              <a:off x="492365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4A93D0F1-5B19-4FFC-B7EE-011A36E8AE44}"/>
                </a:ext>
              </a:extLst>
            </p:cNvPr>
            <p:cNvSpPr/>
            <p:nvPr/>
          </p:nvSpPr>
          <p:spPr>
            <a:xfrm flipH="1">
              <a:off x="530787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F4D9DEA-10B8-4627-A147-72CC4BC65DAB}"/>
                </a:ext>
              </a:extLst>
            </p:cNvPr>
            <p:cNvGrpSpPr/>
            <p:nvPr/>
          </p:nvGrpSpPr>
          <p:grpSpPr>
            <a:xfrm>
              <a:off x="4783964" y="2451192"/>
              <a:ext cx="958365" cy="1084307"/>
              <a:chOff x="1507364" y="2451192"/>
              <a:chExt cx="958365" cy="108430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C832D50-EFB5-4F55-9A55-D8677061B1D1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A3E7A7F-6C98-4205-B8EA-C9AA9604EAA9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C05CE530-3AA5-4828-B034-492DECEE8445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36C72385-CE96-4A9D-B964-B56B798975E4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BA22702-8BCE-4DDC-9902-B7E4DB04A143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2BFFEA5-9F37-4052-8B9B-C9428270F020}"/>
                </a:ext>
              </a:extLst>
            </p:cNvPr>
            <p:cNvSpPr/>
            <p:nvPr/>
          </p:nvSpPr>
          <p:spPr bwMode="auto">
            <a:xfrm>
              <a:off x="50559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ADC7789-7AA4-418F-8A79-FB71726E24F8}"/>
                </a:ext>
              </a:extLst>
            </p:cNvPr>
            <p:cNvGrpSpPr/>
            <p:nvPr/>
          </p:nvGrpSpPr>
          <p:grpSpPr>
            <a:xfrm>
              <a:off x="4784204" y="2818342"/>
              <a:ext cx="569661" cy="767881"/>
              <a:chOff x="14560" y="2818342"/>
              <a:chExt cx="569661" cy="767881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59D95D5B-00CC-44E4-BFC1-115B8BC3B153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47E07BA-CD6F-4A90-A5C3-98FCEB1B7129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EEF8D055-14B9-4A4B-9EA4-65B1637B4C10}"/>
                </a:ext>
              </a:extLst>
            </p:cNvPr>
            <p:cNvGrpSpPr/>
            <p:nvPr/>
          </p:nvGrpSpPr>
          <p:grpSpPr>
            <a:xfrm flipH="1">
              <a:off x="5172348" y="2818342"/>
              <a:ext cx="569661" cy="767881"/>
              <a:chOff x="14560" y="2818342"/>
              <a:chExt cx="569661" cy="767881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3F3EB87-DDFF-42F6-80BA-BDA0AD746D94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A7187CB-AA67-4511-BFBC-31C0F738C6AC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5CC41D7-7736-42CA-8C57-D437DBCC627F}"/>
                </a:ext>
              </a:extLst>
            </p:cNvPr>
            <p:cNvSpPr/>
            <p:nvPr/>
          </p:nvSpPr>
          <p:spPr bwMode="auto">
            <a:xfrm>
              <a:off x="4643665" y="1104904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7EB43736-DAEC-4B07-BD4E-AA5DA9222A1F}"/>
                </a:ext>
              </a:extLst>
            </p:cNvPr>
            <p:cNvGrpSpPr/>
            <p:nvPr/>
          </p:nvGrpSpPr>
          <p:grpSpPr>
            <a:xfrm rot="900000" flipH="1">
              <a:off x="5649364" y="1860547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B90D6323-F77F-4CBD-B038-8FF150E8FCB6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45657BB7-E611-4CBA-8A6D-58D14CA38338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F3691CD-69AB-4426-B249-72B036F1C98E}"/>
                </a:ext>
              </a:extLst>
            </p:cNvPr>
            <p:cNvGrpSpPr/>
            <p:nvPr/>
          </p:nvGrpSpPr>
          <p:grpSpPr>
            <a:xfrm rot="20700000">
              <a:off x="4599172" y="1860546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6314B547-2357-49AD-81B0-72AD903F80B3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BBB0F8C-9C93-4801-8818-2F4C4E5B791E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E6A7E30-5C75-4BAA-A961-6E0C0B0DC5BB}"/>
                </a:ext>
              </a:extLst>
            </p:cNvPr>
            <p:cNvSpPr/>
            <p:nvPr/>
          </p:nvSpPr>
          <p:spPr bwMode="auto">
            <a:xfrm>
              <a:off x="4709570" y="1369958"/>
              <a:ext cx="1094105" cy="124099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377CF3A7-4D13-4E49-80A3-5AA903CB744E}"/>
                </a:ext>
              </a:extLst>
            </p:cNvPr>
            <p:cNvSpPr/>
            <p:nvPr/>
          </p:nvSpPr>
          <p:spPr bwMode="auto">
            <a:xfrm rot="10800000">
              <a:off x="5078585" y="2130993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33E1509A-134C-47D2-9712-BC9748D6C4B1}"/>
                </a:ext>
              </a:extLst>
            </p:cNvPr>
            <p:cNvSpPr/>
            <p:nvPr/>
          </p:nvSpPr>
          <p:spPr bwMode="auto">
            <a:xfrm>
              <a:off x="5210027" y="2266608"/>
              <a:ext cx="110060" cy="61748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88DB113-9A85-4A62-B69E-0CF9D830FC94}"/>
                </a:ext>
              </a:extLst>
            </p:cNvPr>
            <p:cNvSpPr/>
            <p:nvPr/>
          </p:nvSpPr>
          <p:spPr bwMode="auto">
            <a:xfrm flipH="1">
              <a:off x="4722530" y="1354799"/>
              <a:ext cx="1085054" cy="520060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アーチ 41">
              <a:extLst>
                <a:ext uri="{FF2B5EF4-FFF2-40B4-BE49-F238E27FC236}">
                  <a16:creationId xmlns:a16="http://schemas.microsoft.com/office/drawing/2014/main" id="{3009B729-800D-4FA8-B219-36604F3A61E4}"/>
                </a:ext>
              </a:extLst>
            </p:cNvPr>
            <p:cNvSpPr/>
            <p:nvPr/>
          </p:nvSpPr>
          <p:spPr bwMode="auto">
            <a:xfrm rot="10800000">
              <a:off x="4846416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>
              <a:extLst>
                <a:ext uri="{FF2B5EF4-FFF2-40B4-BE49-F238E27FC236}">
                  <a16:creationId xmlns:a16="http://schemas.microsoft.com/office/drawing/2014/main" id="{9FEF3B61-46A7-435A-9DCC-E5F10DD8B9BF}"/>
                </a:ext>
              </a:extLst>
            </p:cNvPr>
            <p:cNvSpPr/>
            <p:nvPr/>
          </p:nvSpPr>
          <p:spPr bwMode="auto">
            <a:xfrm rot="10800000">
              <a:off x="5429822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0A975E4C-6484-48BD-AF74-6F9DBCBBD5CE}"/>
                </a:ext>
              </a:extLst>
            </p:cNvPr>
            <p:cNvSpPr/>
            <p:nvPr/>
          </p:nvSpPr>
          <p:spPr bwMode="auto">
            <a:xfrm rot="5400000">
              <a:off x="4939353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8E6CDB2D-5608-4C19-A3B5-B2497196F113}"/>
                </a:ext>
              </a:extLst>
            </p:cNvPr>
            <p:cNvSpPr/>
            <p:nvPr/>
          </p:nvSpPr>
          <p:spPr bwMode="auto">
            <a:xfrm rot="5400000">
              <a:off x="5532284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A8304B14-3ECE-44DB-A492-383857A9F63F}"/>
                </a:ext>
              </a:extLst>
            </p:cNvPr>
            <p:cNvSpPr/>
            <p:nvPr/>
          </p:nvSpPr>
          <p:spPr bwMode="auto">
            <a:xfrm>
              <a:off x="4677999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9DF04002-3D5D-44B4-84B4-5DC9F0162ADB}"/>
                </a:ext>
              </a:extLst>
            </p:cNvPr>
            <p:cNvSpPr/>
            <p:nvPr/>
          </p:nvSpPr>
          <p:spPr bwMode="auto">
            <a:xfrm flipH="1">
              <a:off x="5683495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3702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3419128" y="1448297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/>
              <a:t>インフルエンザ予防接種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9E2C5-4AED-43CF-8BFD-27ED4175C546}"/>
              </a:ext>
            </a:extLst>
          </p:cNvPr>
          <p:cNvSpPr txBox="1"/>
          <p:nvPr/>
        </p:nvSpPr>
        <p:spPr>
          <a:xfrm>
            <a:off x="751639" y="1448297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予約受付を</a:t>
            </a:r>
            <a:endParaRPr lang="en-US" altLang="ja-JP" sz="8000" dirty="0"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再開しました</a:t>
            </a: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C420DC1-6DBF-4018-9CD8-09B9248C709E}"/>
              </a:ext>
            </a:extLst>
          </p:cNvPr>
          <p:cNvGrpSpPr/>
          <p:nvPr/>
        </p:nvGrpSpPr>
        <p:grpSpPr>
          <a:xfrm>
            <a:off x="3199468" y="6084199"/>
            <a:ext cx="1533281" cy="3540036"/>
            <a:chOff x="1987125" y="2542666"/>
            <a:chExt cx="1533281" cy="3540036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2B61FB1-9E5C-4E04-BDBC-77B6755AD47E}"/>
                </a:ext>
              </a:extLst>
            </p:cNvPr>
            <p:cNvGrpSpPr/>
            <p:nvPr/>
          </p:nvGrpSpPr>
          <p:grpSpPr>
            <a:xfrm>
              <a:off x="2188635" y="2542666"/>
              <a:ext cx="1331771" cy="3540036"/>
              <a:chOff x="1322572" y="800189"/>
              <a:chExt cx="1331771" cy="3540036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B3F74457-AD8E-453C-BD0B-72117931C649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25E981B-AEAE-4089-907F-3AC9D64320FF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DA9D8886-96F0-42FF-9148-ADCB21C3E856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54745D5C-B1AC-4109-A1F6-9879DE123D0D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4019297-C816-44A8-85B1-E9C093869146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1D78100-7A25-4800-8F26-D7EA0CCB9DE5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C9ED8945-2060-497F-BC8F-E62D76264D9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CB156BBE-E074-4CD7-8661-CC421AE98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279925DD-AC14-4502-A1A4-6EFF1BBB3B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C603A80C-1668-4FC3-847D-31597AE869C7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8F05E501-6CFE-4174-B6C1-D1C9A2575B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C2A5429E-3EDC-4443-969D-62DE8212D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A7F6881E-79CC-4F9C-905E-96D1762EB1B2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ABC7A9A7-B53A-4EAF-B8AF-AE6073A3F4B5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アーチ 112">
                  <a:extLst>
                    <a:ext uri="{FF2B5EF4-FFF2-40B4-BE49-F238E27FC236}">
                      <a16:creationId xmlns:a16="http://schemas.microsoft.com/office/drawing/2014/main" id="{A73E085D-07F5-4F3D-A955-CF043D3E8CA8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AF89D603-6DBB-4C4B-AFF6-EBA08C2C302F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785AC8D-9363-4071-BDC5-96399BE12E91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A8D39B37-E7D2-4F28-A84D-AC518EAA02D6}"/>
                  </a:ext>
                </a:extLst>
              </p:cNvPr>
              <p:cNvGrpSpPr/>
              <p:nvPr/>
            </p:nvGrpSpPr>
            <p:grpSpPr>
              <a:xfrm>
                <a:off x="1569816" y="1651175"/>
                <a:ext cx="837282" cy="253874"/>
                <a:chOff x="4939631" y="5365088"/>
                <a:chExt cx="837282" cy="253874"/>
              </a:xfrm>
            </p:grpSpPr>
            <p:sp>
              <p:nvSpPr>
                <p:cNvPr id="107" name="アーチ 106">
                  <a:extLst>
                    <a:ext uri="{FF2B5EF4-FFF2-40B4-BE49-F238E27FC236}">
                      <a16:creationId xmlns:a16="http://schemas.microsoft.com/office/drawing/2014/main" id="{5C88AF01-5E08-44D6-9431-4EFE1ACF59CC}"/>
                    </a:ext>
                  </a:extLst>
                </p:cNvPr>
                <p:cNvSpPr/>
                <p:nvPr/>
              </p:nvSpPr>
              <p:spPr bwMode="auto">
                <a:xfrm>
                  <a:off x="4939631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アーチ 107">
                  <a:extLst>
                    <a:ext uri="{FF2B5EF4-FFF2-40B4-BE49-F238E27FC236}">
                      <a16:creationId xmlns:a16="http://schemas.microsoft.com/office/drawing/2014/main" id="{74CE7A48-BDA0-4456-8DFF-FFA111088DA3}"/>
                    </a:ext>
                  </a:extLst>
                </p:cNvPr>
                <p:cNvSpPr/>
                <p:nvPr/>
              </p:nvSpPr>
              <p:spPr bwMode="auto">
                <a:xfrm>
                  <a:off x="5523037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C9A39411-F05F-4C63-A21E-5541E1AFB3C2}"/>
                  </a:ext>
                </a:extLst>
              </p:cNvPr>
              <p:cNvGrpSpPr/>
              <p:nvPr/>
            </p:nvGrpSpPr>
            <p:grpSpPr>
              <a:xfrm>
                <a:off x="15191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1BF80B2F-C225-40E7-9156-E2D85ABC055D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61893D3F-CAD2-4E0A-AD9A-970879C1A957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F25006C-C011-4934-B3A5-800A2155499F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7D6AA49-45B1-4535-B9DD-3B4A3A7A9D03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6084928-1546-4526-9499-0FD76D975C42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02FCE073-2A3F-4BD8-A05F-9AFE9CC95F0E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EAEB2AC-FB44-4DBB-B2A3-A138C06FBBBA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D063A35F-9A00-42D4-AA8A-4E84E536DCF6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ECDDA2B0-928D-4588-B869-11006969321F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033C3F20-C063-4504-8066-2F4A7B2754B9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121C870-6167-4650-9033-D094D007000B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7BCDBAA1-C145-42CA-9C75-693EC92EA88F}"/>
                  </a:ext>
                </a:extLst>
              </p:cNvPr>
              <p:cNvGrpSpPr/>
              <p:nvPr/>
            </p:nvGrpSpPr>
            <p:grpSpPr>
              <a:xfrm flipH="1">
                <a:off x="1895748" y="2818342"/>
                <a:ext cx="569661" cy="767881"/>
                <a:chOff x="14560" y="2818342"/>
                <a:chExt cx="569661" cy="767881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A0753BF-FD92-4B8E-8652-1E79B5A152AC}"/>
                    </a:ext>
                  </a:extLst>
                </p:cNvPr>
                <p:cNvSpPr/>
                <p:nvPr/>
              </p:nvSpPr>
              <p:spPr bwMode="auto">
                <a:xfrm rot="9900000">
                  <a:off x="341802" y="3254387"/>
                  <a:ext cx="242419" cy="331836"/>
                </a:xfrm>
                <a:custGeom>
                  <a:avLst/>
                  <a:gdLst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02014 w 646087"/>
                    <a:gd name="connsiteY24" fmla="*/ 482904 h 772801"/>
                    <a:gd name="connsiteX25" fmla="*/ 211181 w 646087"/>
                    <a:gd name="connsiteY25" fmla="*/ 437493 h 772801"/>
                    <a:gd name="connsiteX26" fmla="*/ 211182 w 646087"/>
                    <a:gd name="connsiteY26" fmla="*/ 100278 h 772801"/>
                    <a:gd name="connsiteX27" fmla="*/ 261704 w 646087"/>
                    <a:gd name="connsiteY27" fmla="*/ 49757 h 772801"/>
                    <a:gd name="connsiteX28" fmla="*/ 312226 w 646087"/>
                    <a:gd name="connsiteY28" fmla="*/ 100279 h 772801"/>
                    <a:gd name="connsiteX29" fmla="*/ 312226 w 646087"/>
                    <a:gd name="connsiteY29" fmla="*/ 313913 h 772801"/>
                    <a:gd name="connsiteX30" fmla="*/ 324033 w 646087"/>
                    <a:gd name="connsiteY30" fmla="*/ 306350 h 772801"/>
                    <a:gd name="connsiteX31" fmla="*/ 329927 w 646087"/>
                    <a:gd name="connsiteY31" fmla="*/ 304362 h 772801"/>
                    <a:gd name="connsiteX32" fmla="*/ 329927 w 646087"/>
                    <a:gd name="connsiteY32" fmla="*/ 50522 h 772801"/>
                    <a:gd name="connsiteX33" fmla="*/ 360784 w 646087"/>
                    <a:gd name="connsiteY33" fmla="*/ 3971 h 772801"/>
                    <a:gd name="connsiteX34" fmla="*/ 380449 w 646087"/>
                    <a:gd name="connsiteY34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42461 w 646087"/>
                    <a:gd name="connsiteY22" fmla="*/ 317964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42461 w 646087"/>
                    <a:gd name="connsiteY21" fmla="*/ 317964 h 772801"/>
                    <a:gd name="connsiteX22" fmla="*/ 134538 w 646087"/>
                    <a:gd name="connsiteY22" fmla="*/ 322029 h 772801"/>
                    <a:gd name="connsiteX23" fmla="*/ 211181 w 646087"/>
                    <a:gd name="connsiteY23" fmla="*/ 437493 h 772801"/>
                    <a:gd name="connsiteX24" fmla="*/ 211182 w 646087"/>
                    <a:gd name="connsiteY24" fmla="*/ 100278 h 772801"/>
                    <a:gd name="connsiteX25" fmla="*/ 261704 w 646087"/>
                    <a:gd name="connsiteY25" fmla="*/ 49757 h 772801"/>
                    <a:gd name="connsiteX26" fmla="*/ 312226 w 646087"/>
                    <a:gd name="connsiteY26" fmla="*/ 100279 h 772801"/>
                    <a:gd name="connsiteX27" fmla="*/ 312226 w 646087"/>
                    <a:gd name="connsiteY27" fmla="*/ 313913 h 772801"/>
                    <a:gd name="connsiteX28" fmla="*/ 324033 w 646087"/>
                    <a:gd name="connsiteY28" fmla="*/ 306350 h 772801"/>
                    <a:gd name="connsiteX29" fmla="*/ 329927 w 646087"/>
                    <a:gd name="connsiteY29" fmla="*/ 304362 h 772801"/>
                    <a:gd name="connsiteX30" fmla="*/ 329927 w 646087"/>
                    <a:gd name="connsiteY30" fmla="*/ 50522 h 772801"/>
                    <a:gd name="connsiteX31" fmla="*/ 360784 w 646087"/>
                    <a:gd name="connsiteY31" fmla="*/ 3971 h 772801"/>
                    <a:gd name="connsiteX32" fmla="*/ 380449 w 646087"/>
                    <a:gd name="connsiteY32" fmla="*/ 0 h 772801"/>
                    <a:gd name="connsiteX0" fmla="*/ 364295 w 629933"/>
                    <a:gd name="connsiteY0" fmla="*/ 0 h 772801"/>
                    <a:gd name="connsiteX1" fmla="*/ 414818 w 629933"/>
                    <a:gd name="connsiteY1" fmla="*/ 50522 h 772801"/>
                    <a:gd name="connsiteX2" fmla="*/ 414818 w 629933"/>
                    <a:gd name="connsiteY2" fmla="*/ 286122 h 772801"/>
                    <a:gd name="connsiteX3" fmla="*/ 433257 w 629933"/>
                    <a:gd name="connsiteY3" fmla="*/ 289845 h 772801"/>
                    <a:gd name="connsiteX4" fmla="*/ 433257 w 629933"/>
                    <a:gd name="connsiteY4" fmla="*/ 100279 h 772801"/>
                    <a:gd name="connsiteX5" fmla="*/ 483778 w 629933"/>
                    <a:gd name="connsiteY5" fmla="*/ 49757 h 772801"/>
                    <a:gd name="connsiteX6" fmla="*/ 534301 w 629933"/>
                    <a:gd name="connsiteY6" fmla="*/ 100279 h 772801"/>
                    <a:gd name="connsiteX7" fmla="*/ 534301 w 629933"/>
                    <a:gd name="connsiteY7" fmla="*/ 327076 h 772801"/>
                    <a:gd name="connsiteX8" fmla="*/ 548179 w 629933"/>
                    <a:gd name="connsiteY8" fmla="*/ 335496 h 772801"/>
                    <a:gd name="connsiteX9" fmla="*/ 552740 w 629933"/>
                    <a:gd name="connsiteY9" fmla="*/ 340166 h 772801"/>
                    <a:gd name="connsiteX10" fmla="*/ 552739 w 629933"/>
                    <a:gd name="connsiteY10" fmla="*/ 199785 h 772801"/>
                    <a:gd name="connsiteX11" fmla="*/ 589985 w 629933"/>
                    <a:gd name="connsiteY11" fmla="*/ 162539 h 772801"/>
                    <a:gd name="connsiteX12" fmla="*/ 627231 w 629933"/>
                    <a:gd name="connsiteY12" fmla="*/ 199785 h 772801"/>
                    <a:gd name="connsiteX13" fmla="*/ 627231 w 629933"/>
                    <a:gd name="connsiteY13" fmla="*/ 485029 h 772801"/>
                    <a:gd name="connsiteX14" fmla="*/ 629933 w 629933"/>
                    <a:gd name="connsiteY14" fmla="*/ 508852 h 772801"/>
                    <a:gd name="connsiteX15" fmla="*/ 629933 w 629933"/>
                    <a:gd name="connsiteY15" fmla="*/ 548145 h 772801"/>
                    <a:gd name="connsiteX16" fmla="*/ 405277 w 629933"/>
                    <a:gd name="connsiteY16" fmla="*/ 772801 h 772801"/>
                    <a:gd name="connsiteX17" fmla="*/ 246421 w 629933"/>
                    <a:gd name="connsiteY17" fmla="*/ 707001 h 772801"/>
                    <a:gd name="connsiteX18" fmla="*/ 198770 w 629933"/>
                    <a:gd name="connsiteY18" fmla="*/ 636325 h 772801"/>
                    <a:gd name="connsiteX19" fmla="*/ 13294 w 629933"/>
                    <a:gd name="connsiteY19" fmla="*/ 529240 h 772801"/>
                    <a:gd name="connsiteX20" fmla="*/ 26307 w 629933"/>
                    <a:gd name="connsiteY20" fmla="*/ 317964 h 772801"/>
                    <a:gd name="connsiteX21" fmla="*/ 118384 w 629933"/>
                    <a:gd name="connsiteY21" fmla="*/ 322029 h 772801"/>
                    <a:gd name="connsiteX22" fmla="*/ 195027 w 629933"/>
                    <a:gd name="connsiteY22" fmla="*/ 437493 h 772801"/>
                    <a:gd name="connsiteX23" fmla="*/ 195028 w 629933"/>
                    <a:gd name="connsiteY23" fmla="*/ 100278 h 772801"/>
                    <a:gd name="connsiteX24" fmla="*/ 245550 w 629933"/>
                    <a:gd name="connsiteY24" fmla="*/ 49757 h 772801"/>
                    <a:gd name="connsiteX25" fmla="*/ 296072 w 629933"/>
                    <a:gd name="connsiteY25" fmla="*/ 100279 h 772801"/>
                    <a:gd name="connsiteX26" fmla="*/ 296072 w 629933"/>
                    <a:gd name="connsiteY26" fmla="*/ 313913 h 772801"/>
                    <a:gd name="connsiteX27" fmla="*/ 307879 w 629933"/>
                    <a:gd name="connsiteY27" fmla="*/ 306350 h 772801"/>
                    <a:gd name="connsiteX28" fmla="*/ 313773 w 629933"/>
                    <a:gd name="connsiteY28" fmla="*/ 304362 h 772801"/>
                    <a:gd name="connsiteX29" fmla="*/ 313773 w 629933"/>
                    <a:gd name="connsiteY29" fmla="*/ 50522 h 772801"/>
                    <a:gd name="connsiteX30" fmla="*/ 344630 w 629933"/>
                    <a:gd name="connsiteY30" fmla="*/ 3971 h 772801"/>
                    <a:gd name="connsiteX31" fmla="*/ 364295 w 629933"/>
                    <a:gd name="connsiteY31" fmla="*/ 0 h 772801"/>
                    <a:gd name="connsiteX0" fmla="*/ 343322 w 608960"/>
                    <a:gd name="connsiteY0" fmla="*/ 0 h 772801"/>
                    <a:gd name="connsiteX1" fmla="*/ 393845 w 608960"/>
                    <a:gd name="connsiteY1" fmla="*/ 50522 h 772801"/>
                    <a:gd name="connsiteX2" fmla="*/ 393845 w 608960"/>
                    <a:gd name="connsiteY2" fmla="*/ 286122 h 772801"/>
                    <a:gd name="connsiteX3" fmla="*/ 412284 w 608960"/>
                    <a:gd name="connsiteY3" fmla="*/ 289845 h 772801"/>
                    <a:gd name="connsiteX4" fmla="*/ 412284 w 608960"/>
                    <a:gd name="connsiteY4" fmla="*/ 100279 h 772801"/>
                    <a:gd name="connsiteX5" fmla="*/ 462805 w 608960"/>
                    <a:gd name="connsiteY5" fmla="*/ 49757 h 772801"/>
                    <a:gd name="connsiteX6" fmla="*/ 513328 w 608960"/>
                    <a:gd name="connsiteY6" fmla="*/ 100279 h 772801"/>
                    <a:gd name="connsiteX7" fmla="*/ 513328 w 608960"/>
                    <a:gd name="connsiteY7" fmla="*/ 327076 h 772801"/>
                    <a:gd name="connsiteX8" fmla="*/ 527206 w 608960"/>
                    <a:gd name="connsiteY8" fmla="*/ 335496 h 772801"/>
                    <a:gd name="connsiteX9" fmla="*/ 531767 w 608960"/>
                    <a:gd name="connsiteY9" fmla="*/ 340166 h 772801"/>
                    <a:gd name="connsiteX10" fmla="*/ 531766 w 608960"/>
                    <a:gd name="connsiteY10" fmla="*/ 199785 h 772801"/>
                    <a:gd name="connsiteX11" fmla="*/ 569012 w 608960"/>
                    <a:gd name="connsiteY11" fmla="*/ 162539 h 772801"/>
                    <a:gd name="connsiteX12" fmla="*/ 606258 w 608960"/>
                    <a:gd name="connsiteY12" fmla="*/ 199785 h 772801"/>
                    <a:gd name="connsiteX13" fmla="*/ 606258 w 608960"/>
                    <a:gd name="connsiteY13" fmla="*/ 485029 h 772801"/>
                    <a:gd name="connsiteX14" fmla="*/ 608960 w 608960"/>
                    <a:gd name="connsiteY14" fmla="*/ 508852 h 772801"/>
                    <a:gd name="connsiteX15" fmla="*/ 608960 w 608960"/>
                    <a:gd name="connsiteY15" fmla="*/ 548145 h 772801"/>
                    <a:gd name="connsiteX16" fmla="*/ 384304 w 608960"/>
                    <a:gd name="connsiteY16" fmla="*/ 772801 h 772801"/>
                    <a:gd name="connsiteX17" fmla="*/ 225448 w 608960"/>
                    <a:gd name="connsiteY17" fmla="*/ 707001 h 772801"/>
                    <a:gd name="connsiteX18" fmla="*/ 177797 w 608960"/>
                    <a:gd name="connsiteY18" fmla="*/ 636325 h 772801"/>
                    <a:gd name="connsiteX19" fmla="*/ 45381 w 608960"/>
                    <a:gd name="connsiteY19" fmla="*/ 439880 h 772801"/>
                    <a:gd name="connsiteX20" fmla="*/ 5334 w 608960"/>
                    <a:gd name="connsiteY20" fmla="*/ 317964 h 772801"/>
                    <a:gd name="connsiteX21" fmla="*/ 97411 w 608960"/>
                    <a:gd name="connsiteY21" fmla="*/ 322029 h 772801"/>
                    <a:gd name="connsiteX22" fmla="*/ 174054 w 608960"/>
                    <a:gd name="connsiteY22" fmla="*/ 437493 h 772801"/>
                    <a:gd name="connsiteX23" fmla="*/ 174055 w 608960"/>
                    <a:gd name="connsiteY23" fmla="*/ 100278 h 772801"/>
                    <a:gd name="connsiteX24" fmla="*/ 224577 w 608960"/>
                    <a:gd name="connsiteY24" fmla="*/ 49757 h 772801"/>
                    <a:gd name="connsiteX25" fmla="*/ 275099 w 608960"/>
                    <a:gd name="connsiteY25" fmla="*/ 100279 h 772801"/>
                    <a:gd name="connsiteX26" fmla="*/ 275099 w 608960"/>
                    <a:gd name="connsiteY26" fmla="*/ 313913 h 772801"/>
                    <a:gd name="connsiteX27" fmla="*/ 286906 w 608960"/>
                    <a:gd name="connsiteY27" fmla="*/ 306350 h 772801"/>
                    <a:gd name="connsiteX28" fmla="*/ 292800 w 608960"/>
                    <a:gd name="connsiteY28" fmla="*/ 304362 h 772801"/>
                    <a:gd name="connsiteX29" fmla="*/ 292800 w 608960"/>
                    <a:gd name="connsiteY29" fmla="*/ 50522 h 772801"/>
                    <a:gd name="connsiteX30" fmla="*/ 323657 w 608960"/>
                    <a:gd name="connsiteY30" fmla="*/ 3971 h 772801"/>
                    <a:gd name="connsiteX31" fmla="*/ 343322 w 608960"/>
                    <a:gd name="connsiteY31" fmla="*/ 0 h 772801"/>
                    <a:gd name="connsiteX0" fmla="*/ 353528 w 619166"/>
                    <a:gd name="connsiteY0" fmla="*/ 0 h 772801"/>
                    <a:gd name="connsiteX1" fmla="*/ 404051 w 619166"/>
                    <a:gd name="connsiteY1" fmla="*/ 50522 h 772801"/>
                    <a:gd name="connsiteX2" fmla="*/ 404051 w 619166"/>
                    <a:gd name="connsiteY2" fmla="*/ 286122 h 772801"/>
                    <a:gd name="connsiteX3" fmla="*/ 422490 w 619166"/>
                    <a:gd name="connsiteY3" fmla="*/ 289845 h 772801"/>
                    <a:gd name="connsiteX4" fmla="*/ 422490 w 619166"/>
                    <a:gd name="connsiteY4" fmla="*/ 100279 h 772801"/>
                    <a:gd name="connsiteX5" fmla="*/ 473011 w 619166"/>
                    <a:gd name="connsiteY5" fmla="*/ 49757 h 772801"/>
                    <a:gd name="connsiteX6" fmla="*/ 523534 w 619166"/>
                    <a:gd name="connsiteY6" fmla="*/ 100279 h 772801"/>
                    <a:gd name="connsiteX7" fmla="*/ 523534 w 619166"/>
                    <a:gd name="connsiteY7" fmla="*/ 327076 h 772801"/>
                    <a:gd name="connsiteX8" fmla="*/ 537412 w 619166"/>
                    <a:gd name="connsiteY8" fmla="*/ 335496 h 772801"/>
                    <a:gd name="connsiteX9" fmla="*/ 541973 w 619166"/>
                    <a:gd name="connsiteY9" fmla="*/ 340166 h 772801"/>
                    <a:gd name="connsiteX10" fmla="*/ 541972 w 619166"/>
                    <a:gd name="connsiteY10" fmla="*/ 199785 h 772801"/>
                    <a:gd name="connsiteX11" fmla="*/ 579218 w 619166"/>
                    <a:gd name="connsiteY11" fmla="*/ 162539 h 772801"/>
                    <a:gd name="connsiteX12" fmla="*/ 616464 w 619166"/>
                    <a:gd name="connsiteY12" fmla="*/ 199785 h 772801"/>
                    <a:gd name="connsiteX13" fmla="*/ 616464 w 619166"/>
                    <a:gd name="connsiteY13" fmla="*/ 485029 h 772801"/>
                    <a:gd name="connsiteX14" fmla="*/ 619166 w 619166"/>
                    <a:gd name="connsiteY14" fmla="*/ 508852 h 772801"/>
                    <a:gd name="connsiteX15" fmla="*/ 619166 w 619166"/>
                    <a:gd name="connsiteY15" fmla="*/ 548145 h 772801"/>
                    <a:gd name="connsiteX16" fmla="*/ 394510 w 619166"/>
                    <a:gd name="connsiteY16" fmla="*/ 772801 h 772801"/>
                    <a:gd name="connsiteX17" fmla="*/ 235654 w 619166"/>
                    <a:gd name="connsiteY17" fmla="*/ 707001 h 772801"/>
                    <a:gd name="connsiteX18" fmla="*/ 188003 w 619166"/>
                    <a:gd name="connsiteY18" fmla="*/ 636325 h 772801"/>
                    <a:gd name="connsiteX19" fmla="*/ 55587 w 619166"/>
                    <a:gd name="connsiteY19" fmla="*/ 439880 h 772801"/>
                    <a:gd name="connsiteX20" fmla="*/ 15540 w 619166"/>
                    <a:gd name="connsiteY20" fmla="*/ 317964 h 772801"/>
                    <a:gd name="connsiteX21" fmla="*/ 107617 w 619166"/>
                    <a:gd name="connsiteY21" fmla="*/ 322029 h 772801"/>
                    <a:gd name="connsiteX22" fmla="*/ 184260 w 619166"/>
                    <a:gd name="connsiteY22" fmla="*/ 437493 h 772801"/>
                    <a:gd name="connsiteX23" fmla="*/ 184261 w 619166"/>
                    <a:gd name="connsiteY23" fmla="*/ 100278 h 772801"/>
                    <a:gd name="connsiteX24" fmla="*/ 234783 w 619166"/>
                    <a:gd name="connsiteY24" fmla="*/ 49757 h 772801"/>
                    <a:gd name="connsiteX25" fmla="*/ 285305 w 619166"/>
                    <a:gd name="connsiteY25" fmla="*/ 100279 h 772801"/>
                    <a:gd name="connsiteX26" fmla="*/ 285305 w 619166"/>
                    <a:gd name="connsiteY26" fmla="*/ 313913 h 772801"/>
                    <a:gd name="connsiteX27" fmla="*/ 297112 w 619166"/>
                    <a:gd name="connsiteY27" fmla="*/ 306350 h 772801"/>
                    <a:gd name="connsiteX28" fmla="*/ 303006 w 619166"/>
                    <a:gd name="connsiteY28" fmla="*/ 304362 h 772801"/>
                    <a:gd name="connsiteX29" fmla="*/ 303006 w 619166"/>
                    <a:gd name="connsiteY29" fmla="*/ 50522 h 772801"/>
                    <a:gd name="connsiteX30" fmla="*/ 333863 w 619166"/>
                    <a:gd name="connsiteY30" fmla="*/ 3971 h 772801"/>
                    <a:gd name="connsiteX31" fmla="*/ 353528 w 619166"/>
                    <a:gd name="connsiteY31" fmla="*/ 0 h 772801"/>
                    <a:gd name="connsiteX0" fmla="*/ 340257 w 605895"/>
                    <a:gd name="connsiteY0" fmla="*/ 0 h 772801"/>
                    <a:gd name="connsiteX1" fmla="*/ 390780 w 605895"/>
                    <a:gd name="connsiteY1" fmla="*/ 50522 h 772801"/>
                    <a:gd name="connsiteX2" fmla="*/ 390780 w 605895"/>
                    <a:gd name="connsiteY2" fmla="*/ 286122 h 772801"/>
                    <a:gd name="connsiteX3" fmla="*/ 409219 w 605895"/>
                    <a:gd name="connsiteY3" fmla="*/ 289845 h 772801"/>
                    <a:gd name="connsiteX4" fmla="*/ 409219 w 605895"/>
                    <a:gd name="connsiteY4" fmla="*/ 100279 h 772801"/>
                    <a:gd name="connsiteX5" fmla="*/ 459740 w 605895"/>
                    <a:gd name="connsiteY5" fmla="*/ 49757 h 772801"/>
                    <a:gd name="connsiteX6" fmla="*/ 510263 w 605895"/>
                    <a:gd name="connsiteY6" fmla="*/ 100279 h 772801"/>
                    <a:gd name="connsiteX7" fmla="*/ 510263 w 605895"/>
                    <a:gd name="connsiteY7" fmla="*/ 327076 h 772801"/>
                    <a:gd name="connsiteX8" fmla="*/ 524141 w 605895"/>
                    <a:gd name="connsiteY8" fmla="*/ 335496 h 772801"/>
                    <a:gd name="connsiteX9" fmla="*/ 528702 w 605895"/>
                    <a:gd name="connsiteY9" fmla="*/ 340166 h 772801"/>
                    <a:gd name="connsiteX10" fmla="*/ 528701 w 605895"/>
                    <a:gd name="connsiteY10" fmla="*/ 199785 h 772801"/>
                    <a:gd name="connsiteX11" fmla="*/ 565947 w 605895"/>
                    <a:gd name="connsiteY11" fmla="*/ 162539 h 772801"/>
                    <a:gd name="connsiteX12" fmla="*/ 603193 w 605895"/>
                    <a:gd name="connsiteY12" fmla="*/ 199785 h 772801"/>
                    <a:gd name="connsiteX13" fmla="*/ 603193 w 605895"/>
                    <a:gd name="connsiteY13" fmla="*/ 485029 h 772801"/>
                    <a:gd name="connsiteX14" fmla="*/ 605895 w 605895"/>
                    <a:gd name="connsiteY14" fmla="*/ 508852 h 772801"/>
                    <a:gd name="connsiteX15" fmla="*/ 605895 w 605895"/>
                    <a:gd name="connsiteY15" fmla="*/ 548145 h 772801"/>
                    <a:gd name="connsiteX16" fmla="*/ 381239 w 605895"/>
                    <a:gd name="connsiteY16" fmla="*/ 772801 h 772801"/>
                    <a:gd name="connsiteX17" fmla="*/ 222383 w 605895"/>
                    <a:gd name="connsiteY17" fmla="*/ 707001 h 772801"/>
                    <a:gd name="connsiteX18" fmla="*/ 174732 w 605895"/>
                    <a:gd name="connsiteY18" fmla="*/ 636325 h 772801"/>
                    <a:gd name="connsiteX19" fmla="*/ 42316 w 605895"/>
                    <a:gd name="connsiteY19" fmla="*/ 439880 h 772801"/>
                    <a:gd name="connsiteX20" fmla="*/ 19023 w 605895"/>
                    <a:gd name="connsiteY20" fmla="*/ 306794 h 772801"/>
                    <a:gd name="connsiteX21" fmla="*/ 94346 w 605895"/>
                    <a:gd name="connsiteY21" fmla="*/ 322029 h 772801"/>
                    <a:gd name="connsiteX22" fmla="*/ 170989 w 605895"/>
                    <a:gd name="connsiteY22" fmla="*/ 437493 h 772801"/>
                    <a:gd name="connsiteX23" fmla="*/ 170990 w 605895"/>
                    <a:gd name="connsiteY23" fmla="*/ 100278 h 772801"/>
                    <a:gd name="connsiteX24" fmla="*/ 221512 w 605895"/>
                    <a:gd name="connsiteY24" fmla="*/ 49757 h 772801"/>
                    <a:gd name="connsiteX25" fmla="*/ 272034 w 605895"/>
                    <a:gd name="connsiteY25" fmla="*/ 100279 h 772801"/>
                    <a:gd name="connsiteX26" fmla="*/ 272034 w 605895"/>
                    <a:gd name="connsiteY26" fmla="*/ 313913 h 772801"/>
                    <a:gd name="connsiteX27" fmla="*/ 283841 w 605895"/>
                    <a:gd name="connsiteY27" fmla="*/ 306350 h 772801"/>
                    <a:gd name="connsiteX28" fmla="*/ 289735 w 605895"/>
                    <a:gd name="connsiteY28" fmla="*/ 304362 h 772801"/>
                    <a:gd name="connsiteX29" fmla="*/ 289735 w 605895"/>
                    <a:gd name="connsiteY29" fmla="*/ 50522 h 772801"/>
                    <a:gd name="connsiteX30" fmla="*/ 320592 w 605895"/>
                    <a:gd name="connsiteY30" fmla="*/ 3971 h 772801"/>
                    <a:gd name="connsiteX31" fmla="*/ 340257 w 605895"/>
                    <a:gd name="connsiteY31" fmla="*/ 0 h 772801"/>
                    <a:gd name="connsiteX0" fmla="*/ 340256 w 605894"/>
                    <a:gd name="connsiteY0" fmla="*/ 0 h 772801"/>
                    <a:gd name="connsiteX1" fmla="*/ 390779 w 605894"/>
                    <a:gd name="connsiteY1" fmla="*/ 50522 h 772801"/>
                    <a:gd name="connsiteX2" fmla="*/ 390779 w 605894"/>
                    <a:gd name="connsiteY2" fmla="*/ 286122 h 772801"/>
                    <a:gd name="connsiteX3" fmla="*/ 409218 w 605894"/>
                    <a:gd name="connsiteY3" fmla="*/ 289845 h 772801"/>
                    <a:gd name="connsiteX4" fmla="*/ 409218 w 605894"/>
                    <a:gd name="connsiteY4" fmla="*/ 100279 h 772801"/>
                    <a:gd name="connsiteX5" fmla="*/ 459739 w 605894"/>
                    <a:gd name="connsiteY5" fmla="*/ 49757 h 772801"/>
                    <a:gd name="connsiteX6" fmla="*/ 510262 w 605894"/>
                    <a:gd name="connsiteY6" fmla="*/ 100279 h 772801"/>
                    <a:gd name="connsiteX7" fmla="*/ 510262 w 605894"/>
                    <a:gd name="connsiteY7" fmla="*/ 327076 h 772801"/>
                    <a:gd name="connsiteX8" fmla="*/ 524140 w 605894"/>
                    <a:gd name="connsiteY8" fmla="*/ 335496 h 772801"/>
                    <a:gd name="connsiteX9" fmla="*/ 528701 w 605894"/>
                    <a:gd name="connsiteY9" fmla="*/ 340166 h 772801"/>
                    <a:gd name="connsiteX10" fmla="*/ 528700 w 605894"/>
                    <a:gd name="connsiteY10" fmla="*/ 199785 h 772801"/>
                    <a:gd name="connsiteX11" fmla="*/ 565946 w 605894"/>
                    <a:gd name="connsiteY11" fmla="*/ 162539 h 772801"/>
                    <a:gd name="connsiteX12" fmla="*/ 603192 w 605894"/>
                    <a:gd name="connsiteY12" fmla="*/ 199785 h 772801"/>
                    <a:gd name="connsiteX13" fmla="*/ 603192 w 605894"/>
                    <a:gd name="connsiteY13" fmla="*/ 485029 h 772801"/>
                    <a:gd name="connsiteX14" fmla="*/ 605894 w 605894"/>
                    <a:gd name="connsiteY14" fmla="*/ 508852 h 772801"/>
                    <a:gd name="connsiteX15" fmla="*/ 605894 w 605894"/>
                    <a:gd name="connsiteY15" fmla="*/ 548145 h 772801"/>
                    <a:gd name="connsiteX16" fmla="*/ 381238 w 605894"/>
                    <a:gd name="connsiteY16" fmla="*/ 772801 h 772801"/>
                    <a:gd name="connsiteX17" fmla="*/ 222382 w 605894"/>
                    <a:gd name="connsiteY17" fmla="*/ 707001 h 772801"/>
                    <a:gd name="connsiteX18" fmla="*/ 174731 w 605894"/>
                    <a:gd name="connsiteY18" fmla="*/ 636325 h 772801"/>
                    <a:gd name="connsiteX19" fmla="*/ 42315 w 605894"/>
                    <a:gd name="connsiteY19" fmla="*/ 439880 h 772801"/>
                    <a:gd name="connsiteX20" fmla="*/ 19022 w 605894"/>
                    <a:gd name="connsiteY20" fmla="*/ 306794 h 772801"/>
                    <a:gd name="connsiteX21" fmla="*/ 94345 w 605894"/>
                    <a:gd name="connsiteY21" fmla="*/ 322029 h 772801"/>
                    <a:gd name="connsiteX22" fmla="*/ 170991 w 605894"/>
                    <a:gd name="connsiteY22" fmla="*/ 395604 h 772801"/>
                    <a:gd name="connsiteX23" fmla="*/ 170989 w 605894"/>
                    <a:gd name="connsiteY23" fmla="*/ 100278 h 772801"/>
                    <a:gd name="connsiteX24" fmla="*/ 221511 w 605894"/>
                    <a:gd name="connsiteY24" fmla="*/ 49757 h 772801"/>
                    <a:gd name="connsiteX25" fmla="*/ 272033 w 605894"/>
                    <a:gd name="connsiteY25" fmla="*/ 100279 h 772801"/>
                    <a:gd name="connsiteX26" fmla="*/ 272033 w 605894"/>
                    <a:gd name="connsiteY26" fmla="*/ 313913 h 772801"/>
                    <a:gd name="connsiteX27" fmla="*/ 283840 w 605894"/>
                    <a:gd name="connsiteY27" fmla="*/ 306350 h 772801"/>
                    <a:gd name="connsiteX28" fmla="*/ 289734 w 605894"/>
                    <a:gd name="connsiteY28" fmla="*/ 304362 h 772801"/>
                    <a:gd name="connsiteX29" fmla="*/ 289734 w 605894"/>
                    <a:gd name="connsiteY29" fmla="*/ 50522 h 772801"/>
                    <a:gd name="connsiteX30" fmla="*/ 320591 w 605894"/>
                    <a:gd name="connsiteY30" fmla="*/ 3971 h 772801"/>
                    <a:gd name="connsiteX31" fmla="*/ 340256 w 605894"/>
                    <a:gd name="connsiteY31" fmla="*/ 0 h 772801"/>
                    <a:gd name="connsiteX0" fmla="*/ 348966 w 614604"/>
                    <a:gd name="connsiteY0" fmla="*/ 0 h 772801"/>
                    <a:gd name="connsiteX1" fmla="*/ 399489 w 614604"/>
                    <a:gd name="connsiteY1" fmla="*/ 50522 h 772801"/>
                    <a:gd name="connsiteX2" fmla="*/ 399489 w 614604"/>
                    <a:gd name="connsiteY2" fmla="*/ 286122 h 772801"/>
                    <a:gd name="connsiteX3" fmla="*/ 417928 w 614604"/>
                    <a:gd name="connsiteY3" fmla="*/ 289845 h 772801"/>
                    <a:gd name="connsiteX4" fmla="*/ 417928 w 614604"/>
                    <a:gd name="connsiteY4" fmla="*/ 100279 h 772801"/>
                    <a:gd name="connsiteX5" fmla="*/ 468449 w 614604"/>
                    <a:gd name="connsiteY5" fmla="*/ 49757 h 772801"/>
                    <a:gd name="connsiteX6" fmla="*/ 518972 w 614604"/>
                    <a:gd name="connsiteY6" fmla="*/ 100279 h 772801"/>
                    <a:gd name="connsiteX7" fmla="*/ 518972 w 614604"/>
                    <a:gd name="connsiteY7" fmla="*/ 327076 h 772801"/>
                    <a:gd name="connsiteX8" fmla="*/ 532850 w 614604"/>
                    <a:gd name="connsiteY8" fmla="*/ 335496 h 772801"/>
                    <a:gd name="connsiteX9" fmla="*/ 537411 w 614604"/>
                    <a:gd name="connsiteY9" fmla="*/ 340166 h 772801"/>
                    <a:gd name="connsiteX10" fmla="*/ 537410 w 614604"/>
                    <a:gd name="connsiteY10" fmla="*/ 199785 h 772801"/>
                    <a:gd name="connsiteX11" fmla="*/ 574656 w 614604"/>
                    <a:gd name="connsiteY11" fmla="*/ 162539 h 772801"/>
                    <a:gd name="connsiteX12" fmla="*/ 611902 w 614604"/>
                    <a:gd name="connsiteY12" fmla="*/ 199785 h 772801"/>
                    <a:gd name="connsiteX13" fmla="*/ 611902 w 614604"/>
                    <a:gd name="connsiteY13" fmla="*/ 485029 h 772801"/>
                    <a:gd name="connsiteX14" fmla="*/ 614604 w 614604"/>
                    <a:gd name="connsiteY14" fmla="*/ 508852 h 772801"/>
                    <a:gd name="connsiteX15" fmla="*/ 614604 w 614604"/>
                    <a:gd name="connsiteY15" fmla="*/ 548145 h 772801"/>
                    <a:gd name="connsiteX16" fmla="*/ 389948 w 614604"/>
                    <a:gd name="connsiteY16" fmla="*/ 772801 h 772801"/>
                    <a:gd name="connsiteX17" fmla="*/ 231092 w 614604"/>
                    <a:gd name="connsiteY17" fmla="*/ 707001 h 772801"/>
                    <a:gd name="connsiteX18" fmla="*/ 183441 w 614604"/>
                    <a:gd name="connsiteY18" fmla="*/ 636325 h 772801"/>
                    <a:gd name="connsiteX19" fmla="*/ 51025 w 614604"/>
                    <a:gd name="connsiteY19" fmla="*/ 439880 h 772801"/>
                    <a:gd name="connsiteX20" fmla="*/ 16562 w 614604"/>
                    <a:gd name="connsiteY20" fmla="*/ 309587 h 772801"/>
                    <a:gd name="connsiteX21" fmla="*/ 103055 w 614604"/>
                    <a:gd name="connsiteY21" fmla="*/ 322029 h 772801"/>
                    <a:gd name="connsiteX22" fmla="*/ 179701 w 614604"/>
                    <a:gd name="connsiteY22" fmla="*/ 395604 h 772801"/>
                    <a:gd name="connsiteX23" fmla="*/ 179699 w 614604"/>
                    <a:gd name="connsiteY23" fmla="*/ 100278 h 772801"/>
                    <a:gd name="connsiteX24" fmla="*/ 230221 w 614604"/>
                    <a:gd name="connsiteY24" fmla="*/ 49757 h 772801"/>
                    <a:gd name="connsiteX25" fmla="*/ 280743 w 614604"/>
                    <a:gd name="connsiteY25" fmla="*/ 100279 h 772801"/>
                    <a:gd name="connsiteX26" fmla="*/ 280743 w 614604"/>
                    <a:gd name="connsiteY26" fmla="*/ 313913 h 772801"/>
                    <a:gd name="connsiteX27" fmla="*/ 292550 w 614604"/>
                    <a:gd name="connsiteY27" fmla="*/ 306350 h 772801"/>
                    <a:gd name="connsiteX28" fmla="*/ 298444 w 614604"/>
                    <a:gd name="connsiteY28" fmla="*/ 304362 h 772801"/>
                    <a:gd name="connsiteX29" fmla="*/ 298444 w 614604"/>
                    <a:gd name="connsiteY29" fmla="*/ 50522 h 772801"/>
                    <a:gd name="connsiteX30" fmla="*/ 329301 w 614604"/>
                    <a:gd name="connsiteY30" fmla="*/ 3971 h 772801"/>
                    <a:gd name="connsiteX31" fmla="*/ 348966 w 614604"/>
                    <a:gd name="connsiteY31" fmla="*/ 0 h 772801"/>
                    <a:gd name="connsiteX0" fmla="*/ 351406 w 617044"/>
                    <a:gd name="connsiteY0" fmla="*/ 0 h 772801"/>
                    <a:gd name="connsiteX1" fmla="*/ 401929 w 617044"/>
                    <a:gd name="connsiteY1" fmla="*/ 50522 h 772801"/>
                    <a:gd name="connsiteX2" fmla="*/ 401929 w 617044"/>
                    <a:gd name="connsiteY2" fmla="*/ 286122 h 772801"/>
                    <a:gd name="connsiteX3" fmla="*/ 420368 w 617044"/>
                    <a:gd name="connsiteY3" fmla="*/ 289845 h 772801"/>
                    <a:gd name="connsiteX4" fmla="*/ 420368 w 617044"/>
                    <a:gd name="connsiteY4" fmla="*/ 100279 h 772801"/>
                    <a:gd name="connsiteX5" fmla="*/ 470889 w 617044"/>
                    <a:gd name="connsiteY5" fmla="*/ 49757 h 772801"/>
                    <a:gd name="connsiteX6" fmla="*/ 521412 w 617044"/>
                    <a:gd name="connsiteY6" fmla="*/ 100279 h 772801"/>
                    <a:gd name="connsiteX7" fmla="*/ 521412 w 617044"/>
                    <a:gd name="connsiteY7" fmla="*/ 327076 h 772801"/>
                    <a:gd name="connsiteX8" fmla="*/ 535290 w 617044"/>
                    <a:gd name="connsiteY8" fmla="*/ 335496 h 772801"/>
                    <a:gd name="connsiteX9" fmla="*/ 539851 w 617044"/>
                    <a:gd name="connsiteY9" fmla="*/ 340166 h 772801"/>
                    <a:gd name="connsiteX10" fmla="*/ 539850 w 617044"/>
                    <a:gd name="connsiteY10" fmla="*/ 199785 h 772801"/>
                    <a:gd name="connsiteX11" fmla="*/ 577096 w 617044"/>
                    <a:gd name="connsiteY11" fmla="*/ 162539 h 772801"/>
                    <a:gd name="connsiteX12" fmla="*/ 614342 w 617044"/>
                    <a:gd name="connsiteY12" fmla="*/ 199785 h 772801"/>
                    <a:gd name="connsiteX13" fmla="*/ 614342 w 617044"/>
                    <a:gd name="connsiteY13" fmla="*/ 485029 h 772801"/>
                    <a:gd name="connsiteX14" fmla="*/ 617044 w 617044"/>
                    <a:gd name="connsiteY14" fmla="*/ 508852 h 772801"/>
                    <a:gd name="connsiteX15" fmla="*/ 617044 w 617044"/>
                    <a:gd name="connsiteY15" fmla="*/ 548145 h 772801"/>
                    <a:gd name="connsiteX16" fmla="*/ 392388 w 617044"/>
                    <a:gd name="connsiteY16" fmla="*/ 772801 h 772801"/>
                    <a:gd name="connsiteX17" fmla="*/ 233532 w 617044"/>
                    <a:gd name="connsiteY17" fmla="*/ 707001 h 772801"/>
                    <a:gd name="connsiteX18" fmla="*/ 185881 w 617044"/>
                    <a:gd name="connsiteY18" fmla="*/ 636325 h 772801"/>
                    <a:gd name="connsiteX19" fmla="*/ 53465 w 617044"/>
                    <a:gd name="connsiteY19" fmla="*/ 439880 h 772801"/>
                    <a:gd name="connsiteX20" fmla="*/ 19002 w 617044"/>
                    <a:gd name="connsiteY20" fmla="*/ 309587 h 772801"/>
                    <a:gd name="connsiteX21" fmla="*/ 105495 w 617044"/>
                    <a:gd name="connsiteY21" fmla="*/ 322029 h 772801"/>
                    <a:gd name="connsiteX22" fmla="*/ 182141 w 617044"/>
                    <a:gd name="connsiteY22" fmla="*/ 395604 h 772801"/>
                    <a:gd name="connsiteX23" fmla="*/ 182139 w 617044"/>
                    <a:gd name="connsiteY23" fmla="*/ 100278 h 772801"/>
                    <a:gd name="connsiteX24" fmla="*/ 232661 w 617044"/>
                    <a:gd name="connsiteY24" fmla="*/ 49757 h 772801"/>
                    <a:gd name="connsiteX25" fmla="*/ 283183 w 617044"/>
                    <a:gd name="connsiteY25" fmla="*/ 100279 h 772801"/>
                    <a:gd name="connsiteX26" fmla="*/ 283183 w 617044"/>
                    <a:gd name="connsiteY26" fmla="*/ 313913 h 772801"/>
                    <a:gd name="connsiteX27" fmla="*/ 294990 w 617044"/>
                    <a:gd name="connsiteY27" fmla="*/ 306350 h 772801"/>
                    <a:gd name="connsiteX28" fmla="*/ 300884 w 617044"/>
                    <a:gd name="connsiteY28" fmla="*/ 304362 h 772801"/>
                    <a:gd name="connsiteX29" fmla="*/ 300884 w 617044"/>
                    <a:gd name="connsiteY29" fmla="*/ 50522 h 772801"/>
                    <a:gd name="connsiteX30" fmla="*/ 331741 w 617044"/>
                    <a:gd name="connsiteY30" fmla="*/ 3971 h 772801"/>
                    <a:gd name="connsiteX31" fmla="*/ 351406 w 617044"/>
                    <a:gd name="connsiteY31" fmla="*/ 0 h 772801"/>
                    <a:gd name="connsiteX0" fmla="*/ 338375 w 604013"/>
                    <a:gd name="connsiteY0" fmla="*/ 0 h 772801"/>
                    <a:gd name="connsiteX1" fmla="*/ 388898 w 604013"/>
                    <a:gd name="connsiteY1" fmla="*/ 50522 h 772801"/>
                    <a:gd name="connsiteX2" fmla="*/ 388898 w 604013"/>
                    <a:gd name="connsiteY2" fmla="*/ 286122 h 772801"/>
                    <a:gd name="connsiteX3" fmla="*/ 407337 w 604013"/>
                    <a:gd name="connsiteY3" fmla="*/ 289845 h 772801"/>
                    <a:gd name="connsiteX4" fmla="*/ 407337 w 604013"/>
                    <a:gd name="connsiteY4" fmla="*/ 100279 h 772801"/>
                    <a:gd name="connsiteX5" fmla="*/ 457858 w 604013"/>
                    <a:gd name="connsiteY5" fmla="*/ 49757 h 772801"/>
                    <a:gd name="connsiteX6" fmla="*/ 508381 w 604013"/>
                    <a:gd name="connsiteY6" fmla="*/ 100279 h 772801"/>
                    <a:gd name="connsiteX7" fmla="*/ 508381 w 604013"/>
                    <a:gd name="connsiteY7" fmla="*/ 327076 h 772801"/>
                    <a:gd name="connsiteX8" fmla="*/ 522259 w 604013"/>
                    <a:gd name="connsiteY8" fmla="*/ 335496 h 772801"/>
                    <a:gd name="connsiteX9" fmla="*/ 526820 w 604013"/>
                    <a:gd name="connsiteY9" fmla="*/ 340166 h 772801"/>
                    <a:gd name="connsiteX10" fmla="*/ 526819 w 604013"/>
                    <a:gd name="connsiteY10" fmla="*/ 199785 h 772801"/>
                    <a:gd name="connsiteX11" fmla="*/ 564065 w 604013"/>
                    <a:gd name="connsiteY11" fmla="*/ 162539 h 772801"/>
                    <a:gd name="connsiteX12" fmla="*/ 601311 w 604013"/>
                    <a:gd name="connsiteY12" fmla="*/ 199785 h 772801"/>
                    <a:gd name="connsiteX13" fmla="*/ 601311 w 604013"/>
                    <a:gd name="connsiteY13" fmla="*/ 485029 h 772801"/>
                    <a:gd name="connsiteX14" fmla="*/ 604013 w 604013"/>
                    <a:gd name="connsiteY14" fmla="*/ 508852 h 772801"/>
                    <a:gd name="connsiteX15" fmla="*/ 604013 w 604013"/>
                    <a:gd name="connsiteY15" fmla="*/ 548145 h 772801"/>
                    <a:gd name="connsiteX16" fmla="*/ 379357 w 604013"/>
                    <a:gd name="connsiteY16" fmla="*/ 772801 h 772801"/>
                    <a:gd name="connsiteX17" fmla="*/ 220501 w 604013"/>
                    <a:gd name="connsiteY17" fmla="*/ 707001 h 772801"/>
                    <a:gd name="connsiteX18" fmla="*/ 172850 w 604013"/>
                    <a:gd name="connsiteY18" fmla="*/ 636325 h 772801"/>
                    <a:gd name="connsiteX19" fmla="*/ 26471 w 604013"/>
                    <a:gd name="connsiteY19" fmla="*/ 442673 h 772801"/>
                    <a:gd name="connsiteX20" fmla="*/ 5971 w 604013"/>
                    <a:gd name="connsiteY20" fmla="*/ 309587 h 772801"/>
                    <a:gd name="connsiteX21" fmla="*/ 92464 w 604013"/>
                    <a:gd name="connsiteY21" fmla="*/ 322029 h 772801"/>
                    <a:gd name="connsiteX22" fmla="*/ 169110 w 604013"/>
                    <a:gd name="connsiteY22" fmla="*/ 395604 h 772801"/>
                    <a:gd name="connsiteX23" fmla="*/ 169108 w 604013"/>
                    <a:gd name="connsiteY23" fmla="*/ 100278 h 772801"/>
                    <a:gd name="connsiteX24" fmla="*/ 219630 w 604013"/>
                    <a:gd name="connsiteY24" fmla="*/ 49757 h 772801"/>
                    <a:gd name="connsiteX25" fmla="*/ 270152 w 604013"/>
                    <a:gd name="connsiteY25" fmla="*/ 100279 h 772801"/>
                    <a:gd name="connsiteX26" fmla="*/ 270152 w 604013"/>
                    <a:gd name="connsiteY26" fmla="*/ 313913 h 772801"/>
                    <a:gd name="connsiteX27" fmla="*/ 281959 w 604013"/>
                    <a:gd name="connsiteY27" fmla="*/ 306350 h 772801"/>
                    <a:gd name="connsiteX28" fmla="*/ 287853 w 604013"/>
                    <a:gd name="connsiteY28" fmla="*/ 304362 h 772801"/>
                    <a:gd name="connsiteX29" fmla="*/ 287853 w 604013"/>
                    <a:gd name="connsiteY29" fmla="*/ 50522 h 772801"/>
                    <a:gd name="connsiteX30" fmla="*/ 318710 w 604013"/>
                    <a:gd name="connsiteY30" fmla="*/ 3971 h 772801"/>
                    <a:gd name="connsiteX31" fmla="*/ 338375 w 604013"/>
                    <a:gd name="connsiteY31" fmla="*/ 0 h 772801"/>
                    <a:gd name="connsiteX0" fmla="*/ 354810 w 620448"/>
                    <a:gd name="connsiteY0" fmla="*/ 0 h 772801"/>
                    <a:gd name="connsiteX1" fmla="*/ 405333 w 620448"/>
                    <a:gd name="connsiteY1" fmla="*/ 50522 h 772801"/>
                    <a:gd name="connsiteX2" fmla="*/ 405333 w 620448"/>
                    <a:gd name="connsiteY2" fmla="*/ 286122 h 772801"/>
                    <a:gd name="connsiteX3" fmla="*/ 423772 w 620448"/>
                    <a:gd name="connsiteY3" fmla="*/ 289845 h 772801"/>
                    <a:gd name="connsiteX4" fmla="*/ 423772 w 620448"/>
                    <a:gd name="connsiteY4" fmla="*/ 100279 h 772801"/>
                    <a:gd name="connsiteX5" fmla="*/ 474293 w 620448"/>
                    <a:gd name="connsiteY5" fmla="*/ 49757 h 772801"/>
                    <a:gd name="connsiteX6" fmla="*/ 524816 w 620448"/>
                    <a:gd name="connsiteY6" fmla="*/ 100279 h 772801"/>
                    <a:gd name="connsiteX7" fmla="*/ 524816 w 620448"/>
                    <a:gd name="connsiteY7" fmla="*/ 327076 h 772801"/>
                    <a:gd name="connsiteX8" fmla="*/ 538694 w 620448"/>
                    <a:gd name="connsiteY8" fmla="*/ 335496 h 772801"/>
                    <a:gd name="connsiteX9" fmla="*/ 543255 w 620448"/>
                    <a:gd name="connsiteY9" fmla="*/ 340166 h 772801"/>
                    <a:gd name="connsiteX10" fmla="*/ 543254 w 620448"/>
                    <a:gd name="connsiteY10" fmla="*/ 199785 h 772801"/>
                    <a:gd name="connsiteX11" fmla="*/ 580500 w 620448"/>
                    <a:gd name="connsiteY11" fmla="*/ 162539 h 772801"/>
                    <a:gd name="connsiteX12" fmla="*/ 617746 w 620448"/>
                    <a:gd name="connsiteY12" fmla="*/ 199785 h 772801"/>
                    <a:gd name="connsiteX13" fmla="*/ 617746 w 620448"/>
                    <a:gd name="connsiteY13" fmla="*/ 485029 h 772801"/>
                    <a:gd name="connsiteX14" fmla="*/ 620448 w 620448"/>
                    <a:gd name="connsiteY14" fmla="*/ 508852 h 772801"/>
                    <a:gd name="connsiteX15" fmla="*/ 620448 w 620448"/>
                    <a:gd name="connsiteY15" fmla="*/ 548145 h 772801"/>
                    <a:gd name="connsiteX16" fmla="*/ 395792 w 620448"/>
                    <a:gd name="connsiteY16" fmla="*/ 772801 h 772801"/>
                    <a:gd name="connsiteX17" fmla="*/ 236936 w 620448"/>
                    <a:gd name="connsiteY17" fmla="*/ 707001 h 772801"/>
                    <a:gd name="connsiteX18" fmla="*/ 189285 w 620448"/>
                    <a:gd name="connsiteY18" fmla="*/ 636325 h 772801"/>
                    <a:gd name="connsiteX19" fmla="*/ 42906 w 620448"/>
                    <a:gd name="connsiteY19" fmla="*/ 442673 h 772801"/>
                    <a:gd name="connsiteX20" fmla="*/ 2859 w 620448"/>
                    <a:gd name="connsiteY20" fmla="*/ 309587 h 772801"/>
                    <a:gd name="connsiteX21" fmla="*/ 108899 w 620448"/>
                    <a:gd name="connsiteY21" fmla="*/ 322029 h 772801"/>
                    <a:gd name="connsiteX22" fmla="*/ 185545 w 620448"/>
                    <a:gd name="connsiteY22" fmla="*/ 395604 h 772801"/>
                    <a:gd name="connsiteX23" fmla="*/ 185543 w 620448"/>
                    <a:gd name="connsiteY23" fmla="*/ 100278 h 772801"/>
                    <a:gd name="connsiteX24" fmla="*/ 236065 w 620448"/>
                    <a:gd name="connsiteY24" fmla="*/ 49757 h 772801"/>
                    <a:gd name="connsiteX25" fmla="*/ 286587 w 620448"/>
                    <a:gd name="connsiteY25" fmla="*/ 100279 h 772801"/>
                    <a:gd name="connsiteX26" fmla="*/ 286587 w 620448"/>
                    <a:gd name="connsiteY26" fmla="*/ 313913 h 772801"/>
                    <a:gd name="connsiteX27" fmla="*/ 298394 w 620448"/>
                    <a:gd name="connsiteY27" fmla="*/ 306350 h 772801"/>
                    <a:gd name="connsiteX28" fmla="*/ 304288 w 620448"/>
                    <a:gd name="connsiteY28" fmla="*/ 304362 h 772801"/>
                    <a:gd name="connsiteX29" fmla="*/ 304288 w 620448"/>
                    <a:gd name="connsiteY29" fmla="*/ 50522 h 772801"/>
                    <a:gd name="connsiteX30" fmla="*/ 335145 w 620448"/>
                    <a:gd name="connsiteY30" fmla="*/ 3971 h 772801"/>
                    <a:gd name="connsiteX31" fmla="*/ 354810 w 620448"/>
                    <a:gd name="connsiteY31" fmla="*/ 0 h 772801"/>
                    <a:gd name="connsiteX0" fmla="*/ 361456 w 627094"/>
                    <a:gd name="connsiteY0" fmla="*/ 0 h 772801"/>
                    <a:gd name="connsiteX1" fmla="*/ 411979 w 627094"/>
                    <a:gd name="connsiteY1" fmla="*/ 50522 h 772801"/>
                    <a:gd name="connsiteX2" fmla="*/ 411979 w 627094"/>
                    <a:gd name="connsiteY2" fmla="*/ 286122 h 772801"/>
                    <a:gd name="connsiteX3" fmla="*/ 430418 w 627094"/>
                    <a:gd name="connsiteY3" fmla="*/ 289845 h 772801"/>
                    <a:gd name="connsiteX4" fmla="*/ 430418 w 627094"/>
                    <a:gd name="connsiteY4" fmla="*/ 100279 h 772801"/>
                    <a:gd name="connsiteX5" fmla="*/ 480939 w 627094"/>
                    <a:gd name="connsiteY5" fmla="*/ 49757 h 772801"/>
                    <a:gd name="connsiteX6" fmla="*/ 531462 w 627094"/>
                    <a:gd name="connsiteY6" fmla="*/ 100279 h 772801"/>
                    <a:gd name="connsiteX7" fmla="*/ 531462 w 627094"/>
                    <a:gd name="connsiteY7" fmla="*/ 327076 h 772801"/>
                    <a:gd name="connsiteX8" fmla="*/ 545340 w 627094"/>
                    <a:gd name="connsiteY8" fmla="*/ 335496 h 772801"/>
                    <a:gd name="connsiteX9" fmla="*/ 549901 w 627094"/>
                    <a:gd name="connsiteY9" fmla="*/ 340166 h 772801"/>
                    <a:gd name="connsiteX10" fmla="*/ 549900 w 627094"/>
                    <a:gd name="connsiteY10" fmla="*/ 199785 h 772801"/>
                    <a:gd name="connsiteX11" fmla="*/ 587146 w 627094"/>
                    <a:gd name="connsiteY11" fmla="*/ 162539 h 772801"/>
                    <a:gd name="connsiteX12" fmla="*/ 624392 w 627094"/>
                    <a:gd name="connsiteY12" fmla="*/ 199785 h 772801"/>
                    <a:gd name="connsiteX13" fmla="*/ 624392 w 627094"/>
                    <a:gd name="connsiteY13" fmla="*/ 485029 h 772801"/>
                    <a:gd name="connsiteX14" fmla="*/ 627094 w 627094"/>
                    <a:gd name="connsiteY14" fmla="*/ 508852 h 772801"/>
                    <a:gd name="connsiteX15" fmla="*/ 627094 w 627094"/>
                    <a:gd name="connsiteY15" fmla="*/ 548145 h 772801"/>
                    <a:gd name="connsiteX16" fmla="*/ 402438 w 627094"/>
                    <a:gd name="connsiteY16" fmla="*/ 772801 h 772801"/>
                    <a:gd name="connsiteX17" fmla="*/ 243582 w 627094"/>
                    <a:gd name="connsiteY17" fmla="*/ 707001 h 772801"/>
                    <a:gd name="connsiteX18" fmla="*/ 195931 w 627094"/>
                    <a:gd name="connsiteY18" fmla="*/ 636325 h 772801"/>
                    <a:gd name="connsiteX19" fmla="*/ 49552 w 627094"/>
                    <a:gd name="connsiteY19" fmla="*/ 442673 h 772801"/>
                    <a:gd name="connsiteX20" fmla="*/ 9505 w 627094"/>
                    <a:gd name="connsiteY20" fmla="*/ 309587 h 772801"/>
                    <a:gd name="connsiteX21" fmla="*/ 115545 w 627094"/>
                    <a:gd name="connsiteY21" fmla="*/ 322029 h 772801"/>
                    <a:gd name="connsiteX22" fmla="*/ 192191 w 627094"/>
                    <a:gd name="connsiteY22" fmla="*/ 395604 h 772801"/>
                    <a:gd name="connsiteX23" fmla="*/ 192189 w 627094"/>
                    <a:gd name="connsiteY23" fmla="*/ 100278 h 772801"/>
                    <a:gd name="connsiteX24" fmla="*/ 242711 w 627094"/>
                    <a:gd name="connsiteY24" fmla="*/ 49757 h 772801"/>
                    <a:gd name="connsiteX25" fmla="*/ 293233 w 627094"/>
                    <a:gd name="connsiteY25" fmla="*/ 100279 h 772801"/>
                    <a:gd name="connsiteX26" fmla="*/ 293233 w 627094"/>
                    <a:gd name="connsiteY26" fmla="*/ 313913 h 772801"/>
                    <a:gd name="connsiteX27" fmla="*/ 305040 w 627094"/>
                    <a:gd name="connsiteY27" fmla="*/ 306350 h 772801"/>
                    <a:gd name="connsiteX28" fmla="*/ 310934 w 627094"/>
                    <a:gd name="connsiteY28" fmla="*/ 304362 h 772801"/>
                    <a:gd name="connsiteX29" fmla="*/ 310934 w 627094"/>
                    <a:gd name="connsiteY29" fmla="*/ 50522 h 772801"/>
                    <a:gd name="connsiteX30" fmla="*/ 341791 w 627094"/>
                    <a:gd name="connsiteY30" fmla="*/ 3971 h 772801"/>
                    <a:gd name="connsiteX31" fmla="*/ 361456 w 627094"/>
                    <a:gd name="connsiteY31" fmla="*/ 0 h 772801"/>
                    <a:gd name="connsiteX0" fmla="*/ 330949 w 596587"/>
                    <a:gd name="connsiteY0" fmla="*/ 0 h 772801"/>
                    <a:gd name="connsiteX1" fmla="*/ 381472 w 596587"/>
                    <a:gd name="connsiteY1" fmla="*/ 50522 h 772801"/>
                    <a:gd name="connsiteX2" fmla="*/ 381472 w 596587"/>
                    <a:gd name="connsiteY2" fmla="*/ 286122 h 772801"/>
                    <a:gd name="connsiteX3" fmla="*/ 399911 w 596587"/>
                    <a:gd name="connsiteY3" fmla="*/ 289845 h 772801"/>
                    <a:gd name="connsiteX4" fmla="*/ 399911 w 596587"/>
                    <a:gd name="connsiteY4" fmla="*/ 100279 h 772801"/>
                    <a:gd name="connsiteX5" fmla="*/ 450432 w 596587"/>
                    <a:gd name="connsiteY5" fmla="*/ 49757 h 772801"/>
                    <a:gd name="connsiteX6" fmla="*/ 500955 w 596587"/>
                    <a:gd name="connsiteY6" fmla="*/ 100279 h 772801"/>
                    <a:gd name="connsiteX7" fmla="*/ 500955 w 596587"/>
                    <a:gd name="connsiteY7" fmla="*/ 327076 h 772801"/>
                    <a:gd name="connsiteX8" fmla="*/ 514833 w 596587"/>
                    <a:gd name="connsiteY8" fmla="*/ 335496 h 772801"/>
                    <a:gd name="connsiteX9" fmla="*/ 519394 w 596587"/>
                    <a:gd name="connsiteY9" fmla="*/ 340166 h 772801"/>
                    <a:gd name="connsiteX10" fmla="*/ 519393 w 596587"/>
                    <a:gd name="connsiteY10" fmla="*/ 199785 h 772801"/>
                    <a:gd name="connsiteX11" fmla="*/ 556639 w 596587"/>
                    <a:gd name="connsiteY11" fmla="*/ 162539 h 772801"/>
                    <a:gd name="connsiteX12" fmla="*/ 593885 w 596587"/>
                    <a:gd name="connsiteY12" fmla="*/ 199785 h 772801"/>
                    <a:gd name="connsiteX13" fmla="*/ 593885 w 596587"/>
                    <a:gd name="connsiteY13" fmla="*/ 485029 h 772801"/>
                    <a:gd name="connsiteX14" fmla="*/ 596587 w 596587"/>
                    <a:gd name="connsiteY14" fmla="*/ 508852 h 772801"/>
                    <a:gd name="connsiteX15" fmla="*/ 596587 w 596587"/>
                    <a:gd name="connsiteY15" fmla="*/ 548145 h 772801"/>
                    <a:gd name="connsiteX16" fmla="*/ 371931 w 596587"/>
                    <a:gd name="connsiteY16" fmla="*/ 772801 h 772801"/>
                    <a:gd name="connsiteX17" fmla="*/ 213075 w 596587"/>
                    <a:gd name="connsiteY17" fmla="*/ 707001 h 772801"/>
                    <a:gd name="connsiteX18" fmla="*/ 165424 w 596587"/>
                    <a:gd name="connsiteY18" fmla="*/ 636325 h 772801"/>
                    <a:gd name="connsiteX19" fmla="*/ 19045 w 596587"/>
                    <a:gd name="connsiteY19" fmla="*/ 442673 h 772801"/>
                    <a:gd name="connsiteX20" fmla="*/ 23678 w 596587"/>
                    <a:gd name="connsiteY20" fmla="*/ 276077 h 772801"/>
                    <a:gd name="connsiteX21" fmla="*/ 85038 w 596587"/>
                    <a:gd name="connsiteY21" fmla="*/ 322029 h 772801"/>
                    <a:gd name="connsiteX22" fmla="*/ 161684 w 596587"/>
                    <a:gd name="connsiteY22" fmla="*/ 395604 h 772801"/>
                    <a:gd name="connsiteX23" fmla="*/ 161682 w 596587"/>
                    <a:gd name="connsiteY23" fmla="*/ 100278 h 772801"/>
                    <a:gd name="connsiteX24" fmla="*/ 212204 w 596587"/>
                    <a:gd name="connsiteY24" fmla="*/ 49757 h 772801"/>
                    <a:gd name="connsiteX25" fmla="*/ 262726 w 596587"/>
                    <a:gd name="connsiteY25" fmla="*/ 100279 h 772801"/>
                    <a:gd name="connsiteX26" fmla="*/ 262726 w 596587"/>
                    <a:gd name="connsiteY26" fmla="*/ 313913 h 772801"/>
                    <a:gd name="connsiteX27" fmla="*/ 274533 w 596587"/>
                    <a:gd name="connsiteY27" fmla="*/ 306350 h 772801"/>
                    <a:gd name="connsiteX28" fmla="*/ 280427 w 596587"/>
                    <a:gd name="connsiteY28" fmla="*/ 304362 h 772801"/>
                    <a:gd name="connsiteX29" fmla="*/ 280427 w 596587"/>
                    <a:gd name="connsiteY29" fmla="*/ 50522 h 772801"/>
                    <a:gd name="connsiteX30" fmla="*/ 311284 w 596587"/>
                    <a:gd name="connsiteY30" fmla="*/ 3971 h 772801"/>
                    <a:gd name="connsiteX31" fmla="*/ 330949 w 596587"/>
                    <a:gd name="connsiteY31" fmla="*/ 0 h 772801"/>
                    <a:gd name="connsiteX0" fmla="*/ 327210 w 592848"/>
                    <a:gd name="connsiteY0" fmla="*/ 0 h 772801"/>
                    <a:gd name="connsiteX1" fmla="*/ 377733 w 592848"/>
                    <a:gd name="connsiteY1" fmla="*/ 50522 h 772801"/>
                    <a:gd name="connsiteX2" fmla="*/ 377733 w 592848"/>
                    <a:gd name="connsiteY2" fmla="*/ 286122 h 772801"/>
                    <a:gd name="connsiteX3" fmla="*/ 396172 w 592848"/>
                    <a:gd name="connsiteY3" fmla="*/ 289845 h 772801"/>
                    <a:gd name="connsiteX4" fmla="*/ 396172 w 592848"/>
                    <a:gd name="connsiteY4" fmla="*/ 100279 h 772801"/>
                    <a:gd name="connsiteX5" fmla="*/ 446693 w 592848"/>
                    <a:gd name="connsiteY5" fmla="*/ 49757 h 772801"/>
                    <a:gd name="connsiteX6" fmla="*/ 497216 w 592848"/>
                    <a:gd name="connsiteY6" fmla="*/ 100279 h 772801"/>
                    <a:gd name="connsiteX7" fmla="*/ 497216 w 592848"/>
                    <a:gd name="connsiteY7" fmla="*/ 327076 h 772801"/>
                    <a:gd name="connsiteX8" fmla="*/ 511094 w 592848"/>
                    <a:gd name="connsiteY8" fmla="*/ 335496 h 772801"/>
                    <a:gd name="connsiteX9" fmla="*/ 515655 w 592848"/>
                    <a:gd name="connsiteY9" fmla="*/ 340166 h 772801"/>
                    <a:gd name="connsiteX10" fmla="*/ 515654 w 592848"/>
                    <a:gd name="connsiteY10" fmla="*/ 199785 h 772801"/>
                    <a:gd name="connsiteX11" fmla="*/ 552900 w 592848"/>
                    <a:gd name="connsiteY11" fmla="*/ 162539 h 772801"/>
                    <a:gd name="connsiteX12" fmla="*/ 590146 w 592848"/>
                    <a:gd name="connsiteY12" fmla="*/ 199785 h 772801"/>
                    <a:gd name="connsiteX13" fmla="*/ 590146 w 592848"/>
                    <a:gd name="connsiteY13" fmla="*/ 485029 h 772801"/>
                    <a:gd name="connsiteX14" fmla="*/ 592848 w 592848"/>
                    <a:gd name="connsiteY14" fmla="*/ 508852 h 772801"/>
                    <a:gd name="connsiteX15" fmla="*/ 592848 w 592848"/>
                    <a:gd name="connsiteY15" fmla="*/ 548145 h 772801"/>
                    <a:gd name="connsiteX16" fmla="*/ 368192 w 592848"/>
                    <a:gd name="connsiteY16" fmla="*/ 772801 h 772801"/>
                    <a:gd name="connsiteX17" fmla="*/ 209336 w 592848"/>
                    <a:gd name="connsiteY17" fmla="*/ 707001 h 772801"/>
                    <a:gd name="connsiteX18" fmla="*/ 161685 w 592848"/>
                    <a:gd name="connsiteY18" fmla="*/ 636325 h 772801"/>
                    <a:gd name="connsiteX19" fmla="*/ 15306 w 592848"/>
                    <a:gd name="connsiteY19" fmla="*/ 442673 h 772801"/>
                    <a:gd name="connsiteX20" fmla="*/ 19939 w 592848"/>
                    <a:gd name="connsiteY20" fmla="*/ 276077 h 772801"/>
                    <a:gd name="connsiteX21" fmla="*/ 109225 w 592848"/>
                    <a:gd name="connsiteY21" fmla="*/ 305273 h 772801"/>
                    <a:gd name="connsiteX22" fmla="*/ 157945 w 592848"/>
                    <a:gd name="connsiteY22" fmla="*/ 395604 h 772801"/>
                    <a:gd name="connsiteX23" fmla="*/ 157943 w 592848"/>
                    <a:gd name="connsiteY23" fmla="*/ 100278 h 772801"/>
                    <a:gd name="connsiteX24" fmla="*/ 208465 w 592848"/>
                    <a:gd name="connsiteY24" fmla="*/ 49757 h 772801"/>
                    <a:gd name="connsiteX25" fmla="*/ 258987 w 592848"/>
                    <a:gd name="connsiteY25" fmla="*/ 100279 h 772801"/>
                    <a:gd name="connsiteX26" fmla="*/ 258987 w 592848"/>
                    <a:gd name="connsiteY26" fmla="*/ 313913 h 772801"/>
                    <a:gd name="connsiteX27" fmla="*/ 270794 w 592848"/>
                    <a:gd name="connsiteY27" fmla="*/ 306350 h 772801"/>
                    <a:gd name="connsiteX28" fmla="*/ 276688 w 592848"/>
                    <a:gd name="connsiteY28" fmla="*/ 304362 h 772801"/>
                    <a:gd name="connsiteX29" fmla="*/ 276688 w 592848"/>
                    <a:gd name="connsiteY29" fmla="*/ 50522 h 772801"/>
                    <a:gd name="connsiteX30" fmla="*/ 307545 w 592848"/>
                    <a:gd name="connsiteY30" fmla="*/ 3971 h 772801"/>
                    <a:gd name="connsiteX31" fmla="*/ 327210 w 592848"/>
                    <a:gd name="connsiteY31" fmla="*/ 0 h 772801"/>
                    <a:gd name="connsiteX0" fmla="*/ 316972 w 582610"/>
                    <a:gd name="connsiteY0" fmla="*/ 0 h 772801"/>
                    <a:gd name="connsiteX1" fmla="*/ 367495 w 582610"/>
                    <a:gd name="connsiteY1" fmla="*/ 50522 h 772801"/>
                    <a:gd name="connsiteX2" fmla="*/ 367495 w 582610"/>
                    <a:gd name="connsiteY2" fmla="*/ 286122 h 772801"/>
                    <a:gd name="connsiteX3" fmla="*/ 385934 w 582610"/>
                    <a:gd name="connsiteY3" fmla="*/ 289845 h 772801"/>
                    <a:gd name="connsiteX4" fmla="*/ 385934 w 582610"/>
                    <a:gd name="connsiteY4" fmla="*/ 100279 h 772801"/>
                    <a:gd name="connsiteX5" fmla="*/ 436455 w 582610"/>
                    <a:gd name="connsiteY5" fmla="*/ 49757 h 772801"/>
                    <a:gd name="connsiteX6" fmla="*/ 486978 w 582610"/>
                    <a:gd name="connsiteY6" fmla="*/ 100279 h 772801"/>
                    <a:gd name="connsiteX7" fmla="*/ 486978 w 582610"/>
                    <a:gd name="connsiteY7" fmla="*/ 327076 h 772801"/>
                    <a:gd name="connsiteX8" fmla="*/ 500856 w 582610"/>
                    <a:gd name="connsiteY8" fmla="*/ 335496 h 772801"/>
                    <a:gd name="connsiteX9" fmla="*/ 505417 w 582610"/>
                    <a:gd name="connsiteY9" fmla="*/ 340166 h 772801"/>
                    <a:gd name="connsiteX10" fmla="*/ 505416 w 582610"/>
                    <a:gd name="connsiteY10" fmla="*/ 199785 h 772801"/>
                    <a:gd name="connsiteX11" fmla="*/ 542662 w 582610"/>
                    <a:gd name="connsiteY11" fmla="*/ 162539 h 772801"/>
                    <a:gd name="connsiteX12" fmla="*/ 579908 w 582610"/>
                    <a:gd name="connsiteY12" fmla="*/ 199785 h 772801"/>
                    <a:gd name="connsiteX13" fmla="*/ 579908 w 582610"/>
                    <a:gd name="connsiteY13" fmla="*/ 485029 h 772801"/>
                    <a:gd name="connsiteX14" fmla="*/ 582610 w 582610"/>
                    <a:gd name="connsiteY14" fmla="*/ 508852 h 772801"/>
                    <a:gd name="connsiteX15" fmla="*/ 582610 w 582610"/>
                    <a:gd name="connsiteY15" fmla="*/ 548145 h 772801"/>
                    <a:gd name="connsiteX16" fmla="*/ 357954 w 582610"/>
                    <a:gd name="connsiteY16" fmla="*/ 772801 h 772801"/>
                    <a:gd name="connsiteX17" fmla="*/ 199098 w 582610"/>
                    <a:gd name="connsiteY17" fmla="*/ 707001 h 772801"/>
                    <a:gd name="connsiteX18" fmla="*/ 151447 w 582610"/>
                    <a:gd name="connsiteY18" fmla="*/ 636325 h 772801"/>
                    <a:gd name="connsiteX19" fmla="*/ 21824 w 582610"/>
                    <a:gd name="connsiteY19" fmla="*/ 414748 h 772801"/>
                    <a:gd name="connsiteX20" fmla="*/ 9701 w 582610"/>
                    <a:gd name="connsiteY20" fmla="*/ 276077 h 772801"/>
                    <a:gd name="connsiteX21" fmla="*/ 98987 w 582610"/>
                    <a:gd name="connsiteY21" fmla="*/ 305273 h 772801"/>
                    <a:gd name="connsiteX22" fmla="*/ 147707 w 582610"/>
                    <a:gd name="connsiteY22" fmla="*/ 395604 h 772801"/>
                    <a:gd name="connsiteX23" fmla="*/ 147705 w 582610"/>
                    <a:gd name="connsiteY23" fmla="*/ 100278 h 772801"/>
                    <a:gd name="connsiteX24" fmla="*/ 198227 w 582610"/>
                    <a:gd name="connsiteY24" fmla="*/ 49757 h 772801"/>
                    <a:gd name="connsiteX25" fmla="*/ 248749 w 582610"/>
                    <a:gd name="connsiteY25" fmla="*/ 100279 h 772801"/>
                    <a:gd name="connsiteX26" fmla="*/ 248749 w 582610"/>
                    <a:gd name="connsiteY26" fmla="*/ 313913 h 772801"/>
                    <a:gd name="connsiteX27" fmla="*/ 260556 w 582610"/>
                    <a:gd name="connsiteY27" fmla="*/ 306350 h 772801"/>
                    <a:gd name="connsiteX28" fmla="*/ 266450 w 582610"/>
                    <a:gd name="connsiteY28" fmla="*/ 304362 h 772801"/>
                    <a:gd name="connsiteX29" fmla="*/ 266450 w 582610"/>
                    <a:gd name="connsiteY29" fmla="*/ 50522 h 772801"/>
                    <a:gd name="connsiteX30" fmla="*/ 297307 w 582610"/>
                    <a:gd name="connsiteY30" fmla="*/ 3971 h 772801"/>
                    <a:gd name="connsiteX31" fmla="*/ 316972 w 582610"/>
                    <a:gd name="connsiteY31" fmla="*/ 0 h 772801"/>
                    <a:gd name="connsiteX0" fmla="*/ 326503 w 592141"/>
                    <a:gd name="connsiteY0" fmla="*/ 0 h 772801"/>
                    <a:gd name="connsiteX1" fmla="*/ 377026 w 592141"/>
                    <a:gd name="connsiteY1" fmla="*/ 50522 h 772801"/>
                    <a:gd name="connsiteX2" fmla="*/ 377026 w 592141"/>
                    <a:gd name="connsiteY2" fmla="*/ 286122 h 772801"/>
                    <a:gd name="connsiteX3" fmla="*/ 395465 w 592141"/>
                    <a:gd name="connsiteY3" fmla="*/ 289845 h 772801"/>
                    <a:gd name="connsiteX4" fmla="*/ 395465 w 592141"/>
                    <a:gd name="connsiteY4" fmla="*/ 100279 h 772801"/>
                    <a:gd name="connsiteX5" fmla="*/ 445986 w 592141"/>
                    <a:gd name="connsiteY5" fmla="*/ 49757 h 772801"/>
                    <a:gd name="connsiteX6" fmla="*/ 496509 w 592141"/>
                    <a:gd name="connsiteY6" fmla="*/ 100279 h 772801"/>
                    <a:gd name="connsiteX7" fmla="*/ 496509 w 592141"/>
                    <a:gd name="connsiteY7" fmla="*/ 327076 h 772801"/>
                    <a:gd name="connsiteX8" fmla="*/ 510387 w 592141"/>
                    <a:gd name="connsiteY8" fmla="*/ 335496 h 772801"/>
                    <a:gd name="connsiteX9" fmla="*/ 514948 w 592141"/>
                    <a:gd name="connsiteY9" fmla="*/ 340166 h 772801"/>
                    <a:gd name="connsiteX10" fmla="*/ 514947 w 592141"/>
                    <a:gd name="connsiteY10" fmla="*/ 199785 h 772801"/>
                    <a:gd name="connsiteX11" fmla="*/ 552193 w 592141"/>
                    <a:gd name="connsiteY11" fmla="*/ 162539 h 772801"/>
                    <a:gd name="connsiteX12" fmla="*/ 589439 w 592141"/>
                    <a:gd name="connsiteY12" fmla="*/ 199785 h 772801"/>
                    <a:gd name="connsiteX13" fmla="*/ 589439 w 592141"/>
                    <a:gd name="connsiteY13" fmla="*/ 485029 h 772801"/>
                    <a:gd name="connsiteX14" fmla="*/ 592141 w 592141"/>
                    <a:gd name="connsiteY14" fmla="*/ 508852 h 772801"/>
                    <a:gd name="connsiteX15" fmla="*/ 592141 w 592141"/>
                    <a:gd name="connsiteY15" fmla="*/ 548145 h 772801"/>
                    <a:gd name="connsiteX16" fmla="*/ 367485 w 592141"/>
                    <a:gd name="connsiteY16" fmla="*/ 772801 h 772801"/>
                    <a:gd name="connsiteX17" fmla="*/ 208629 w 592141"/>
                    <a:gd name="connsiteY17" fmla="*/ 707001 h 772801"/>
                    <a:gd name="connsiteX18" fmla="*/ 160978 w 592141"/>
                    <a:gd name="connsiteY18" fmla="*/ 636325 h 772801"/>
                    <a:gd name="connsiteX19" fmla="*/ 31355 w 592141"/>
                    <a:gd name="connsiteY19" fmla="*/ 414748 h 772801"/>
                    <a:gd name="connsiteX20" fmla="*/ 19232 w 592141"/>
                    <a:gd name="connsiteY20" fmla="*/ 276077 h 772801"/>
                    <a:gd name="connsiteX21" fmla="*/ 108518 w 592141"/>
                    <a:gd name="connsiteY21" fmla="*/ 305273 h 772801"/>
                    <a:gd name="connsiteX22" fmla="*/ 157238 w 592141"/>
                    <a:gd name="connsiteY22" fmla="*/ 395604 h 772801"/>
                    <a:gd name="connsiteX23" fmla="*/ 157236 w 592141"/>
                    <a:gd name="connsiteY23" fmla="*/ 100278 h 772801"/>
                    <a:gd name="connsiteX24" fmla="*/ 207758 w 592141"/>
                    <a:gd name="connsiteY24" fmla="*/ 49757 h 772801"/>
                    <a:gd name="connsiteX25" fmla="*/ 258280 w 592141"/>
                    <a:gd name="connsiteY25" fmla="*/ 100279 h 772801"/>
                    <a:gd name="connsiteX26" fmla="*/ 258280 w 592141"/>
                    <a:gd name="connsiteY26" fmla="*/ 313913 h 772801"/>
                    <a:gd name="connsiteX27" fmla="*/ 270087 w 592141"/>
                    <a:gd name="connsiteY27" fmla="*/ 306350 h 772801"/>
                    <a:gd name="connsiteX28" fmla="*/ 275981 w 592141"/>
                    <a:gd name="connsiteY28" fmla="*/ 304362 h 772801"/>
                    <a:gd name="connsiteX29" fmla="*/ 275981 w 592141"/>
                    <a:gd name="connsiteY29" fmla="*/ 50522 h 772801"/>
                    <a:gd name="connsiteX30" fmla="*/ 306838 w 592141"/>
                    <a:gd name="connsiteY30" fmla="*/ 3971 h 772801"/>
                    <a:gd name="connsiteX31" fmla="*/ 326503 w 592141"/>
                    <a:gd name="connsiteY31" fmla="*/ 0 h 772801"/>
                    <a:gd name="connsiteX0" fmla="*/ 331393 w 597031"/>
                    <a:gd name="connsiteY0" fmla="*/ 0 h 772801"/>
                    <a:gd name="connsiteX1" fmla="*/ 381916 w 597031"/>
                    <a:gd name="connsiteY1" fmla="*/ 50522 h 772801"/>
                    <a:gd name="connsiteX2" fmla="*/ 381916 w 597031"/>
                    <a:gd name="connsiteY2" fmla="*/ 286122 h 772801"/>
                    <a:gd name="connsiteX3" fmla="*/ 400355 w 597031"/>
                    <a:gd name="connsiteY3" fmla="*/ 289845 h 772801"/>
                    <a:gd name="connsiteX4" fmla="*/ 400355 w 597031"/>
                    <a:gd name="connsiteY4" fmla="*/ 100279 h 772801"/>
                    <a:gd name="connsiteX5" fmla="*/ 450876 w 597031"/>
                    <a:gd name="connsiteY5" fmla="*/ 49757 h 772801"/>
                    <a:gd name="connsiteX6" fmla="*/ 501399 w 597031"/>
                    <a:gd name="connsiteY6" fmla="*/ 100279 h 772801"/>
                    <a:gd name="connsiteX7" fmla="*/ 501399 w 597031"/>
                    <a:gd name="connsiteY7" fmla="*/ 327076 h 772801"/>
                    <a:gd name="connsiteX8" fmla="*/ 515277 w 597031"/>
                    <a:gd name="connsiteY8" fmla="*/ 335496 h 772801"/>
                    <a:gd name="connsiteX9" fmla="*/ 519838 w 597031"/>
                    <a:gd name="connsiteY9" fmla="*/ 340166 h 772801"/>
                    <a:gd name="connsiteX10" fmla="*/ 519837 w 597031"/>
                    <a:gd name="connsiteY10" fmla="*/ 199785 h 772801"/>
                    <a:gd name="connsiteX11" fmla="*/ 557083 w 597031"/>
                    <a:gd name="connsiteY11" fmla="*/ 162539 h 772801"/>
                    <a:gd name="connsiteX12" fmla="*/ 594329 w 597031"/>
                    <a:gd name="connsiteY12" fmla="*/ 199785 h 772801"/>
                    <a:gd name="connsiteX13" fmla="*/ 594329 w 597031"/>
                    <a:gd name="connsiteY13" fmla="*/ 485029 h 772801"/>
                    <a:gd name="connsiteX14" fmla="*/ 597031 w 597031"/>
                    <a:gd name="connsiteY14" fmla="*/ 508852 h 772801"/>
                    <a:gd name="connsiteX15" fmla="*/ 597031 w 597031"/>
                    <a:gd name="connsiteY15" fmla="*/ 548145 h 772801"/>
                    <a:gd name="connsiteX16" fmla="*/ 372375 w 597031"/>
                    <a:gd name="connsiteY16" fmla="*/ 772801 h 772801"/>
                    <a:gd name="connsiteX17" fmla="*/ 213519 w 597031"/>
                    <a:gd name="connsiteY17" fmla="*/ 707001 h 772801"/>
                    <a:gd name="connsiteX18" fmla="*/ 165868 w 597031"/>
                    <a:gd name="connsiteY18" fmla="*/ 636325 h 772801"/>
                    <a:gd name="connsiteX19" fmla="*/ 36245 w 597031"/>
                    <a:gd name="connsiteY19" fmla="*/ 414748 h 772801"/>
                    <a:gd name="connsiteX20" fmla="*/ 24122 w 597031"/>
                    <a:gd name="connsiteY20" fmla="*/ 276077 h 772801"/>
                    <a:gd name="connsiteX21" fmla="*/ 113408 w 597031"/>
                    <a:gd name="connsiteY21" fmla="*/ 305273 h 772801"/>
                    <a:gd name="connsiteX22" fmla="*/ 162128 w 597031"/>
                    <a:gd name="connsiteY22" fmla="*/ 395604 h 772801"/>
                    <a:gd name="connsiteX23" fmla="*/ 162126 w 597031"/>
                    <a:gd name="connsiteY23" fmla="*/ 100278 h 772801"/>
                    <a:gd name="connsiteX24" fmla="*/ 212648 w 597031"/>
                    <a:gd name="connsiteY24" fmla="*/ 49757 h 772801"/>
                    <a:gd name="connsiteX25" fmla="*/ 263170 w 597031"/>
                    <a:gd name="connsiteY25" fmla="*/ 100279 h 772801"/>
                    <a:gd name="connsiteX26" fmla="*/ 263170 w 597031"/>
                    <a:gd name="connsiteY26" fmla="*/ 313913 h 772801"/>
                    <a:gd name="connsiteX27" fmla="*/ 274977 w 597031"/>
                    <a:gd name="connsiteY27" fmla="*/ 306350 h 772801"/>
                    <a:gd name="connsiteX28" fmla="*/ 280871 w 597031"/>
                    <a:gd name="connsiteY28" fmla="*/ 304362 h 772801"/>
                    <a:gd name="connsiteX29" fmla="*/ 280871 w 597031"/>
                    <a:gd name="connsiteY29" fmla="*/ 50522 h 772801"/>
                    <a:gd name="connsiteX30" fmla="*/ 311728 w 597031"/>
                    <a:gd name="connsiteY30" fmla="*/ 3971 h 772801"/>
                    <a:gd name="connsiteX31" fmla="*/ 331393 w 597031"/>
                    <a:gd name="connsiteY31" fmla="*/ 0 h 772801"/>
                    <a:gd name="connsiteX0" fmla="*/ 327699 w 593337"/>
                    <a:gd name="connsiteY0" fmla="*/ 0 h 772801"/>
                    <a:gd name="connsiteX1" fmla="*/ 378222 w 593337"/>
                    <a:gd name="connsiteY1" fmla="*/ 50522 h 772801"/>
                    <a:gd name="connsiteX2" fmla="*/ 378222 w 593337"/>
                    <a:gd name="connsiteY2" fmla="*/ 286122 h 772801"/>
                    <a:gd name="connsiteX3" fmla="*/ 396661 w 593337"/>
                    <a:gd name="connsiteY3" fmla="*/ 289845 h 772801"/>
                    <a:gd name="connsiteX4" fmla="*/ 396661 w 593337"/>
                    <a:gd name="connsiteY4" fmla="*/ 100279 h 772801"/>
                    <a:gd name="connsiteX5" fmla="*/ 447182 w 593337"/>
                    <a:gd name="connsiteY5" fmla="*/ 49757 h 772801"/>
                    <a:gd name="connsiteX6" fmla="*/ 497705 w 593337"/>
                    <a:gd name="connsiteY6" fmla="*/ 100279 h 772801"/>
                    <a:gd name="connsiteX7" fmla="*/ 497705 w 593337"/>
                    <a:gd name="connsiteY7" fmla="*/ 327076 h 772801"/>
                    <a:gd name="connsiteX8" fmla="*/ 511583 w 593337"/>
                    <a:gd name="connsiteY8" fmla="*/ 335496 h 772801"/>
                    <a:gd name="connsiteX9" fmla="*/ 516144 w 593337"/>
                    <a:gd name="connsiteY9" fmla="*/ 340166 h 772801"/>
                    <a:gd name="connsiteX10" fmla="*/ 516143 w 593337"/>
                    <a:gd name="connsiteY10" fmla="*/ 199785 h 772801"/>
                    <a:gd name="connsiteX11" fmla="*/ 553389 w 593337"/>
                    <a:gd name="connsiteY11" fmla="*/ 162539 h 772801"/>
                    <a:gd name="connsiteX12" fmla="*/ 590635 w 593337"/>
                    <a:gd name="connsiteY12" fmla="*/ 199785 h 772801"/>
                    <a:gd name="connsiteX13" fmla="*/ 590635 w 593337"/>
                    <a:gd name="connsiteY13" fmla="*/ 485029 h 772801"/>
                    <a:gd name="connsiteX14" fmla="*/ 593337 w 593337"/>
                    <a:gd name="connsiteY14" fmla="*/ 508852 h 772801"/>
                    <a:gd name="connsiteX15" fmla="*/ 593337 w 593337"/>
                    <a:gd name="connsiteY15" fmla="*/ 548145 h 772801"/>
                    <a:gd name="connsiteX16" fmla="*/ 368681 w 593337"/>
                    <a:gd name="connsiteY16" fmla="*/ 772801 h 772801"/>
                    <a:gd name="connsiteX17" fmla="*/ 209825 w 593337"/>
                    <a:gd name="connsiteY17" fmla="*/ 707001 h 772801"/>
                    <a:gd name="connsiteX18" fmla="*/ 162174 w 593337"/>
                    <a:gd name="connsiteY18" fmla="*/ 636325 h 772801"/>
                    <a:gd name="connsiteX19" fmla="*/ 32551 w 593337"/>
                    <a:gd name="connsiteY19" fmla="*/ 414748 h 772801"/>
                    <a:gd name="connsiteX20" fmla="*/ 26016 w 593337"/>
                    <a:gd name="connsiteY20" fmla="*/ 267699 h 772801"/>
                    <a:gd name="connsiteX21" fmla="*/ 109714 w 593337"/>
                    <a:gd name="connsiteY21" fmla="*/ 305273 h 772801"/>
                    <a:gd name="connsiteX22" fmla="*/ 158434 w 593337"/>
                    <a:gd name="connsiteY22" fmla="*/ 395604 h 772801"/>
                    <a:gd name="connsiteX23" fmla="*/ 158432 w 593337"/>
                    <a:gd name="connsiteY23" fmla="*/ 100278 h 772801"/>
                    <a:gd name="connsiteX24" fmla="*/ 208954 w 593337"/>
                    <a:gd name="connsiteY24" fmla="*/ 49757 h 772801"/>
                    <a:gd name="connsiteX25" fmla="*/ 259476 w 593337"/>
                    <a:gd name="connsiteY25" fmla="*/ 100279 h 772801"/>
                    <a:gd name="connsiteX26" fmla="*/ 259476 w 593337"/>
                    <a:gd name="connsiteY26" fmla="*/ 313913 h 772801"/>
                    <a:gd name="connsiteX27" fmla="*/ 271283 w 593337"/>
                    <a:gd name="connsiteY27" fmla="*/ 306350 h 772801"/>
                    <a:gd name="connsiteX28" fmla="*/ 277177 w 593337"/>
                    <a:gd name="connsiteY28" fmla="*/ 304362 h 772801"/>
                    <a:gd name="connsiteX29" fmla="*/ 277177 w 593337"/>
                    <a:gd name="connsiteY29" fmla="*/ 50522 h 772801"/>
                    <a:gd name="connsiteX30" fmla="*/ 308034 w 593337"/>
                    <a:gd name="connsiteY30" fmla="*/ 3971 h 772801"/>
                    <a:gd name="connsiteX31" fmla="*/ 327699 w 593337"/>
                    <a:gd name="connsiteY31" fmla="*/ 0 h 772801"/>
                    <a:gd name="connsiteX0" fmla="*/ 330105 w 595743"/>
                    <a:gd name="connsiteY0" fmla="*/ 0 h 772801"/>
                    <a:gd name="connsiteX1" fmla="*/ 380628 w 595743"/>
                    <a:gd name="connsiteY1" fmla="*/ 50522 h 772801"/>
                    <a:gd name="connsiteX2" fmla="*/ 380628 w 595743"/>
                    <a:gd name="connsiteY2" fmla="*/ 286122 h 772801"/>
                    <a:gd name="connsiteX3" fmla="*/ 399067 w 595743"/>
                    <a:gd name="connsiteY3" fmla="*/ 289845 h 772801"/>
                    <a:gd name="connsiteX4" fmla="*/ 399067 w 595743"/>
                    <a:gd name="connsiteY4" fmla="*/ 100279 h 772801"/>
                    <a:gd name="connsiteX5" fmla="*/ 449588 w 595743"/>
                    <a:gd name="connsiteY5" fmla="*/ 49757 h 772801"/>
                    <a:gd name="connsiteX6" fmla="*/ 500111 w 595743"/>
                    <a:gd name="connsiteY6" fmla="*/ 100279 h 772801"/>
                    <a:gd name="connsiteX7" fmla="*/ 500111 w 595743"/>
                    <a:gd name="connsiteY7" fmla="*/ 327076 h 772801"/>
                    <a:gd name="connsiteX8" fmla="*/ 513989 w 595743"/>
                    <a:gd name="connsiteY8" fmla="*/ 335496 h 772801"/>
                    <a:gd name="connsiteX9" fmla="*/ 518550 w 595743"/>
                    <a:gd name="connsiteY9" fmla="*/ 340166 h 772801"/>
                    <a:gd name="connsiteX10" fmla="*/ 518549 w 595743"/>
                    <a:gd name="connsiteY10" fmla="*/ 199785 h 772801"/>
                    <a:gd name="connsiteX11" fmla="*/ 555795 w 595743"/>
                    <a:gd name="connsiteY11" fmla="*/ 162539 h 772801"/>
                    <a:gd name="connsiteX12" fmla="*/ 593041 w 595743"/>
                    <a:gd name="connsiteY12" fmla="*/ 199785 h 772801"/>
                    <a:gd name="connsiteX13" fmla="*/ 593041 w 595743"/>
                    <a:gd name="connsiteY13" fmla="*/ 485029 h 772801"/>
                    <a:gd name="connsiteX14" fmla="*/ 595743 w 595743"/>
                    <a:gd name="connsiteY14" fmla="*/ 508852 h 772801"/>
                    <a:gd name="connsiteX15" fmla="*/ 595743 w 595743"/>
                    <a:gd name="connsiteY15" fmla="*/ 548145 h 772801"/>
                    <a:gd name="connsiteX16" fmla="*/ 371087 w 595743"/>
                    <a:gd name="connsiteY16" fmla="*/ 772801 h 772801"/>
                    <a:gd name="connsiteX17" fmla="*/ 212231 w 595743"/>
                    <a:gd name="connsiteY17" fmla="*/ 707001 h 772801"/>
                    <a:gd name="connsiteX18" fmla="*/ 164580 w 595743"/>
                    <a:gd name="connsiteY18" fmla="*/ 636325 h 772801"/>
                    <a:gd name="connsiteX19" fmla="*/ 34957 w 595743"/>
                    <a:gd name="connsiteY19" fmla="*/ 414748 h 772801"/>
                    <a:gd name="connsiteX20" fmla="*/ 28422 w 595743"/>
                    <a:gd name="connsiteY20" fmla="*/ 267699 h 772801"/>
                    <a:gd name="connsiteX21" fmla="*/ 112120 w 595743"/>
                    <a:gd name="connsiteY21" fmla="*/ 305273 h 772801"/>
                    <a:gd name="connsiteX22" fmla="*/ 160840 w 595743"/>
                    <a:gd name="connsiteY22" fmla="*/ 395604 h 772801"/>
                    <a:gd name="connsiteX23" fmla="*/ 160838 w 595743"/>
                    <a:gd name="connsiteY23" fmla="*/ 100278 h 772801"/>
                    <a:gd name="connsiteX24" fmla="*/ 211360 w 595743"/>
                    <a:gd name="connsiteY24" fmla="*/ 49757 h 772801"/>
                    <a:gd name="connsiteX25" fmla="*/ 261882 w 595743"/>
                    <a:gd name="connsiteY25" fmla="*/ 100279 h 772801"/>
                    <a:gd name="connsiteX26" fmla="*/ 261882 w 595743"/>
                    <a:gd name="connsiteY26" fmla="*/ 313913 h 772801"/>
                    <a:gd name="connsiteX27" fmla="*/ 273689 w 595743"/>
                    <a:gd name="connsiteY27" fmla="*/ 306350 h 772801"/>
                    <a:gd name="connsiteX28" fmla="*/ 279583 w 595743"/>
                    <a:gd name="connsiteY28" fmla="*/ 304362 h 772801"/>
                    <a:gd name="connsiteX29" fmla="*/ 279583 w 595743"/>
                    <a:gd name="connsiteY29" fmla="*/ 50522 h 772801"/>
                    <a:gd name="connsiteX30" fmla="*/ 310440 w 595743"/>
                    <a:gd name="connsiteY30" fmla="*/ 3971 h 772801"/>
                    <a:gd name="connsiteX31" fmla="*/ 330105 w 595743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3 w 603416"/>
                    <a:gd name="connsiteY9" fmla="*/ 340166 h 772801"/>
                    <a:gd name="connsiteX10" fmla="*/ 526222 w 603416"/>
                    <a:gd name="connsiteY10" fmla="*/ 199785 h 772801"/>
                    <a:gd name="connsiteX11" fmla="*/ 563468 w 603416"/>
                    <a:gd name="connsiteY11" fmla="*/ 162539 h 772801"/>
                    <a:gd name="connsiteX12" fmla="*/ 600714 w 603416"/>
                    <a:gd name="connsiteY12" fmla="*/ 199785 h 772801"/>
                    <a:gd name="connsiteX13" fmla="*/ 600714 w 603416"/>
                    <a:gd name="connsiteY13" fmla="*/ 485029 h 772801"/>
                    <a:gd name="connsiteX14" fmla="*/ 603416 w 603416"/>
                    <a:gd name="connsiteY14" fmla="*/ 508852 h 772801"/>
                    <a:gd name="connsiteX15" fmla="*/ 603416 w 603416"/>
                    <a:gd name="connsiteY15" fmla="*/ 548145 h 772801"/>
                    <a:gd name="connsiteX16" fmla="*/ 378760 w 603416"/>
                    <a:gd name="connsiteY16" fmla="*/ 772801 h 772801"/>
                    <a:gd name="connsiteX17" fmla="*/ 219904 w 603416"/>
                    <a:gd name="connsiteY17" fmla="*/ 707001 h 772801"/>
                    <a:gd name="connsiteX18" fmla="*/ 172253 w 603416"/>
                    <a:gd name="connsiteY18" fmla="*/ 636325 h 772801"/>
                    <a:gd name="connsiteX19" fmla="*/ 42630 w 603416"/>
                    <a:gd name="connsiteY19" fmla="*/ 414748 h 772801"/>
                    <a:gd name="connsiteX20" fmla="*/ 24927 w 603416"/>
                    <a:gd name="connsiteY20" fmla="*/ 267698 h 772801"/>
                    <a:gd name="connsiteX21" fmla="*/ 119793 w 603416"/>
                    <a:gd name="connsiteY21" fmla="*/ 305273 h 772801"/>
                    <a:gd name="connsiteX22" fmla="*/ 168513 w 603416"/>
                    <a:gd name="connsiteY22" fmla="*/ 395604 h 772801"/>
                    <a:gd name="connsiteX23" fmla="*/ 168511 w 603416"/>
                    <a:gd name="connsiteY23" fmla="*/ 100278 h 772801"/>
                    <a:gd name="connsiteX24" fmla="*/ 219033 w 603416"/>
                    <a:gd name="connsiteY24" fmla="*/ 49757 h 772801"/>
                    <a:gd name="connsiteX25" fmla="*/ 269555 w 603416"/>
                    <a:gd name="connsiteY25" fmla="*/ 100279 h 772801"/>
                    <a:gd name="connsiteX26" fmla="*/ 269555 w 603416"/>
                    <a:gd name="connsiteY26" fmla="*/ 313913 h 772801"/>
                    <a:gd name="connsiteX27" fmla="*/ 281362 w 603416"/>
                    <a:gd name="connsiteY27" fmla="*/ 306350 h 772801"/>
                    <a:gd name="connsiteX28" fmla="*/ 287256 w 603416"/>
                    <a:gd name="connsiteY28" fmla="*/ 304362 h 772801"/>
                    <a:gd name="connsiteX29" fmla="*/ 287256 w 603416"/>
                    <a:gd name="connsiteY29" fmla="*/ 50522 h 772801"/>
                    <a:gd name="connsiteX30" fmla="*/ 318113 w 603416"/>
                    <a:gd name="connsiteY30" fmla="*/ 3971 h 772801"/>
                    <a:gd name="connsiteX31" fmla="*/ 337778 w 603416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2 w 603416"/>
                    <a:gd name="connsiteY9" fmla="*/ 199785 h 772801"/>
                    <a:gd name="connsiteX10" fmla="*/ 563468 w 603416"/>
                    <a:gd name="connsiteY10" fmla="*/ 162539 h 772801"/>
                    <a:gd name="connsiteX11" fmla="*/ 600714 w 603416"/>
                    <a:gd name="connsiteY11" fmla="*/ 199785 h 772801"/>
                    <a:gd name="connsiteX12" fmla="*/ 600714 w 603416"/>
                    <a:gd name="connsiteY12" fmla="*/ 485029 h 772801"/>
                    <a:gd name="connsiteX13" fmla="*/ 603416 w 603416"/>
                    <a:gd name="connsiteY13" fmla="*/ 508852 h 772801"/>
                    <a:gd name="connsiteX14" fmla="*/ 603416 w 603416"/>
                    <a:gd name="connsiteY14" fmla="*/ 548145 h 772801"/>
                    <a:gd name="connsiteX15" fmla="*/ 378760 w 603416"/>
                    <a:gd name="connsiteY15" fmla="*/ 772801 h 772801"/>
                    <a:gd name="connsiteX16" fmla="*/ 219904 w 603416"/>
                    <a:gd name="connsiteY16" fmla="*/ 707001 h 772801"/>
                    <a:gd name="connsiteX17" fmla="*/ 172253 w 603416"/>
                    <a:gd name="connsiteY17" fmla="*/ 636325 h 772801"/>
                    <a:gd name="connsiteX18" fmla="*/ 42630 w 603416"/>
                    <a:gd name="connsiteY18" fmla="*/ 414748 h 772801"/>
                    <a:gd name="connsiteX19" fmla="*/ 24927 w 603416"/>
                    <a:gd name="connsiteY19" fmla="*/ 267698 h 772801"/>
                    <a:gd name="connsiteX20" fmla="*/ 119793 w 603416"/>
                    <a:gd name="connsiteY20" fmla="*/ 305273 h 772801"/>
                    <a:gd name="connsiteX21" fmla="*/ 168513 w 603416"/>
                    <a:gd name="connsiteY21" fmla="*/ 395604 h 772801"/>
                    <a:gd name="connsiteX22" fmla="*/ 168511 w 603416"/>
                    <a:gd name="connsiteY22" fmla="*/ 100278 h 772801"/>
                    <a:gd name="connsiteX23" fmla="*/ 219033 w 603416"/>
                    <a:gd name="connsiteY23" fmla="*/ 49757 h 772801"/>
                    <a:gd name="connsiteX24" fmla="*/ 269555 w 603416"/>
                    <a:gd name="connsiteY24" fmla="*/ 100279 h 772801"/>
                    <a:gd name="connsiteX25" fmla="*/ 269555 w 603416"/>
                    <a:gd name="connsiteY25" fmla="*/ 313913 h 772801"/>
                    <a:gd name="connsiteX26" fmla="*/ 281362 w 603416"/>
                    <a:gd name="connsiteY26" fmla="*/ 306350 h 772801"/>
                    <a:gd name="connsiteX27" fmla="*/ 287256 w 603416"/>
                    <a:gd name="connsiteY27" fmla="*/ 304362 h 772801"/>
                    <a:gd name="connsiteX28" fmla="*/ 287256 w 603416"/>
                    <a:gd name="connsiteY28" fmla="*/ 50522 h 772801"/>
                    <a:gd name="connsiteX29" fmla="*/ 318113 w 603416"/>
                    <a:gd name="connsiteY29" fmla="*/ 3971 h 772801"/>
                    <a:gd name="connsiteX30" fmla="*/ 337778 w 603416"/>
                    <a:gd name="connsiteY30" fmla="*/ 0 h 77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3416" h="772801">
                      <a:moveTo>
                        <a:pt x="337778" y="0"/>
                      </a:moveTo>
                      <a:cubicBezTo>
                        <a:pt x="365681" y="0"/>
                        <a:pt x="388300" y="22619"/>
                        <a:pt x="388301" y="50522"/>
                      </a:cubicBezTo>
                      <a:lnTo>
                        <a:pt x="388301" y="286122"/>
                      </a:lnTo>
                      <a:lnTo>
                        <a:pt x="406740" y="289845"/>
                      </a:lnTo>
                      <a:lnTo>
                        <a:pt x="406740" y="100279"/>
                      </a:lnTo>
                      <a:cubicBezTo>
                        <a:pt x="406739" y="72375"/>
                        <a:pt x="429359" y="49757"/>
                        <a:pt x="457261" y="49757"/>
                      </a:cubicBezTo>
                      <a:cubicBezTo>
                        <a:pt x="485165" y="49757"/>
                        <a:pt x="507783" y="72376"/>
                        <a:pt x="507784" y="100279"/>
                      </a:cubicBezTo>
                      <a:lnTo>
                        <a:pt x="507784" y="327076"/>
                      </a:lnTo>
                      <a:lnTo>
                        <a:pt x="521662" y="335496"/>
                      </a:lnTo>
                      <a:lnTo>
                        <a:pt x="526222" y="199785"/>
                      </a:lnTo>
                      <a:cubicBezTo>
                        <a:pt x="526222" y="179215"/>
                        <a:pt x="542898" y="162539"/>
                        <a:pt x="563468" y="162539"/>
                      </a:cubicBezTo>
                      <a:cubicBezTo>
                        <a:pt x="584038" y="162539"/>
                        <a:pt x="600714" y="179215"/>
                        <a:pt x="600714" y="199785"/>
                      </a:cubicBezTo>
                      <a:lnTo>
                        <a:pt x="600714" y="485029"/>
                      </a:lnTo>
                      <a:lnTo>
                        <a:pt x="603416" y="508852"/>
                      </a:lnTo>
                      <a:lnTo>
                        <a:pt x="603416" y="548145"/>
                      </a:lnTo>
                      <a:cubicBezTo>
                        <a:pt x="603416" y="672219"/>
                        <a:pt x="502834" y="772801"/>
                        <a:pt x="378760" y="772801"/>
                      </a:cubicBezTo>
                      <a:cubicBezTo>
                        <a:pt x="316724" y="772801"/>
                        <a:pt x="260559" y="747656"/>
                        <a:pt x="219904" y="707001"/>
                      </a:cubicBezTo>
                      <a:lnTo>
                        <a:pt x="172253" y="636325"/>
                      </a:lnTo>
                      <a:lnTo>
                        <a:pt x="42630" y="414748"/>
                      </a:lnTo>
                      <a:cubicBezTo>
                        <a:pt x="13886" y="361688"/>
                        <a:pt x="-27028" y="294322"/>
                        <a:pt x="24927" y="267698"/>
                      </a:cubicBezTo>
                      <a:cubicBezTo>
                        <a:pt x="76882" y="241074"/>
                        <a:pt x="97121" y="292183"/>
                        <a:pt x="119793" y="305273"/>
                      </a:cubicBezTo>
                      <a:lnTo>
                        <a:pt x="168513" y="395604"/>
                      </a:lnTo>
                      <a:cubicBezTo>
                        <a:pt x="168513" y="283199"/>
                        <a:pt x="168511" y="212683"/>
                        <a:pt x="168511" y="100278"/>
                      </a:cubicBezTo>
                      <a:cubicBezTo>
                        <a:pt x="168511" y="72376"/>
                        <a:pt x="191130" y="49757"/>
                        <a:pt x="219033" y="49757"/>
                      </a:cubicBezTo>
                      <a:cubicBezTo>
                        <a:pt x="246935" y="49757"/>
                        <a:pt x="269554" y="72376"/>
                        <a:pt x="269555" y="100279"/>
                      </a:cubicBezTo>
                      <a:lnTo>
                        <a:pt x="269555" y="313913"/>
                      </a:lnTo>
                      <a:lnTo>
                        <a:pt x="281362" y="306350"/>
                      </a:lnTo>
                      <a:lnTo>
                        <a:pt x="287256" y="304362"/>
                      </a:lnTo>
                      <a:lnTo>
                        <a:pt x="287256" y="50522"/>
                      </a:lnTo>
                      <a:cubicBezTo>
                        <a:pt x="287257" y="29595"/>
                        <a:pt x="299980" y="11640"/>
                        <a:pt x="318113" y="3971"/>
                      </a:cubicBezTo>
                      <a:cubicBezTo>
                        <a:pt x="324158" y="1413"/>
                        <a:pt x="330803" y="-1"/>
                        <a:pt x="33777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84BEE4DD-181E-4FF2-831A-C2191A055E6F}"/>
                    </a:ext>
                  </a:extLst>
                </p:cNvPr>
                <p:cNvSpPr/>
                <p:nvPr/>
              </p:nvSpPr>
              <p:spPr>
                <a:xfrm rot="10800000">
                  <a:off x="14560" y="2818342"/>
                  <a:ext cx="410889" cy="560203"/>
                </a:xfrm>
                <a:custGeom>
                  <a:avLst/>
                  <a:gdLst>
                    <a:gd name="connsiteX0" fmla="*/ 445942 w 445942"/>
                    <a:gd name="connsiteY0" fmla="*/ 552722 h 552722"/>
                    <a:gd name="connsiteX1" fmla="*/ 274492 w 445942"/>
                    <a:gd name="connsiteY1" fmla="*/ 552722 h 552722"/>
                    <a:gd name="connsiteX2" fmla="*/ 274492 w 445942"/>
                    <a:gd name="connsiteY2" fmla="*/ 395726 h 552722"/>
                    <a:gd name="connsiteX3" fmla="*/ 0 w 445942"/>
                    <a:gd name="connsiteY3" fmla="*/ 121234 h 552722"/>
                    <a:gd name="connsiteX4" fmla="*/ 121233 w 445942"/>
                    <a:gd name="connsiteY4" fmla="*/ 0 h 552722"/>
                    <a:gd name="connsiteX5" fmla="*/ 416950 w 445942"/>
                    <a:gd name="connsiteY5" fmla="*/ 295717 h 552722"/>
                    <a:gd name="connsiteX6" fmla="*/ 435781 w 445942"/>
                    <a:gd name="connsiteY6" fmla="*/ 324075 h 552722"/>
                    <a:gd name="connsiteX7" fmla="*/ 438006 w 445942"/>
                    <a:gd name="connsiteY7" fmla="*/ 335511 h 552722"/>
                    <a:gd name="connsiteX8" fmla="*/ 439205 w 445942"/>
                    <a:gd name="connsiteY8" fmla="*/ 337290 h 552722"/>
                    <a:gd name="connsiteX9" fmla="*/ 445942 w 445942"/>
                    <a:gd name="connsiteY9" fmla="*/ 370658 h 552722"/>
                    <a:gd name="connsiteX0" fmla="*/ 445942 w 445942"/>
                    <a:gd name="connsiteY0" fmla="*/ 552722 h 642153"/>
                    <a:gd name="connsiteX1" fmla="*/ 352033 w 445942"/>
                    <a:gd name="connsiteY1" fmla="*/ 642152 h 642153"/>
                    <a:gd name="connsiteX2" fmla="*/ 274492 w 445942"/>
                    <a:gd name="connsiteY2" fmla="*/ 552722 h 642153"/>
                    <a:gd name="connsiteX3" fmla="*/ 274492 w 445942"/>
                    <a:gd name="connsiteY3" fmla="*/ 395726 h 642153"/>
                    <a:gd name="connsiteX4" fmla="*/ 0 w 445942"/>
                    <a:gd name="connsiteY4" fmla="*/ 121234 h 642153"/>
                    <a:gd name="connsiteX5" fmla="*/ 121233 w 445942"/>
                    <a:gd name="connsiteY5" fmla="*/ 0 h 642153"/>
                    <a:gd name="connsiteX6" fmla="*/ 416950 w 445942"/>
                    <a:gd name="connsiteY6" fmla="*/ 295717 h 642153"/>
                    <a:gd name="connsiteX7" fmla="*/ 435781 w 445942"/>
                    <a:gd name="connsiteY7" fmla="*/ 324075 h 642153"/>
                    <a:gd name="connsiteX8" fmla="*/ 438006 w 445942"/>
                    <a:gd name="connsiteY8" fmla="*/ 335511 h 642153"/>
                    <a:gd name="connsiteX9" fmla="*/ 439205 w 445942"/>
                    <a:gd name="connsiteY9" fmla="*/ 337290 h 642153"/>
                    <a:gd name="connsiteX10" fmla="*/ 445942 w 445942"/>
                    <a:gd name="connsiteY10" fmla="*/ 370658 h 642153"/>
                    <a:gd name="connsiteX11" fmla="*/ 445942 w 445942"/>
                    <a:gd name="connsiteY11" fmla="*/ 552722 h 642153"/>
                    <a:gd name="connsiteX0" fmla="*/ 352033 w 445942"/>
                    <a:gd name="connsiteY0" fmla="*/ 642152 h 733592"/>
                    <a:gd name="connsiteX1" fmla="*/ 274492 w 445942"/>
                    <a:gd name="connsiteY1" fmla="*/ 552722 h 733592"/>
                    <a:gd name="connsiteX2" fmla="*/ 274492 w 445942"/>
                    <a:gd name="connsiteY2" fmla="*/ 395726 h 733592"/>
                    <a:gd name="connsiteX3" fmla="*/ 0 w 445942"/>
                    <a:gd name="connsiteY3" fmla="*/ 121234 h 733592"/>
                    <a:gd name="connsiteX4" fmla="*/ 121233 w 445942"/>
                    <a:gd name="connsiteY4" fmla="*/ 0 h 733592"/>
                    <a:gd name="connsiteX5" fmla="*/ 416950 w 445942"/>
                    <a:gd name="connsiteY5" fmla="*/ 295717 h 733592"/>
                    <a:gd name="connsiteX6" fmla="*/ 435781 w 445942"/>
                    <a:gd name="connsiteY6" fmla="*/ 324075 h 733592"/>
                    <a:gd name="connsiteX7" fmla="*/ 438006 w 445942"/>
                    <a:gd name="connsiteY7" fmla="*/ 335511 h 733592"/>
                    <a:gd name="connsiteX8" fmla="*/ 439205 w 445942"/>
                    <a:gd name="connsiteY8" fmla="*/ 337290 h 733592"/>
                    <a:gd name="connsiteX9" fmla="*/ 445942 w 445942"/>
                    <a:gd name="connsiteY9" fmla="*/ 370658 h 733592"/>
                    <a:gd name="connsiteX10" fmla="*/ 445942 w 445942"/>
                    <a:gd name="connsiteY10" fmla="*/ 552722 h 733592"/>
                    <a:gd name="connsiteX11" fmla="*/ 443473 w 445942"/>
                    <a:gd name="connsiteY11" fmla="*/ 733592 h 733592"/>
                    <a:gd name="connsiteX0" fmla="*/ 352033 w 445942"/>
                    <a:gd name="connsiteY0" fmla="*/ 642152 h 642152"/>
                    <a:gd name="connsiteX1" fmla="*/ 274492 w 445942"/>
                    <a:gd name="connsiteY1" fmla="*/ 552722 h 642152"/>
                    <a:gd name="connsiteX2" fmla="*/ 274492 w 445942"/>
                    <a:gd name="connsiteY2" fmla="*/ 395726 h 642152"/>
                    <a:gd name="connsiteX3" fmla="*/ 0 w 445942"/>
                    <a:gd name="connsiteY3" fmla="*/ 121234 h 642152"/>
                    <a:gd name="connsiteX4" fmla="*/ 121233 w 445942"/>
                    <a:gd name="connsiteY4" fmla="*/ 0 h 642152"/>
                    <a:gd name="connsiteX5" fmla="*/ 416950 w 445942"/>
                    <a:gd name="connsiteY5" fmla="*/ 295717 h 642152"/>
                    <a:gd name="connsiteX6" fmla="*/ 435781 w 445942"/>
                    <a:gd name="connsiteY6" fmla="*/ 324075 h 642152"/>
                    <a:gd name="connsiteX7" fmla="*/ 438006 w 445942"/>
                    <a:gd name="connsiteY7" fmla="*/ 335511 h 642152"/>
                    <a:gd name="connsiteX8" fmla="*/ 439205 w 445942"/>
                    <a:gd name="connsiteY8" fmla="*/ 337290 h 642152"/>
                    <a:gd name="connsiteX9" fmla="*/ 445942 w 445942"/>
                    <a:gd name="connsiteY9" fmla="*/ 370658 h 642152"/>
                    <a:gd name="connsiteX10" fmla="*/ 445942 w 445942"/>
                    <a:gd name="connsiteY10" fmla="*/ 552722 h 642152"/>
                    <a:gd name="connsiteX0" fmla="*/ 274492 w 445942"/>
                    <a:gd name="connsiteY0" fmla="*/ 552722 h 552722"/>
                    <a:gd name="connsiteX1" fmla="*/ 274492 w 445942"/>
                    <a:gd name="connsiteY1" fmla="*/ 395726 h 552722"/>
                    <a:gd name="connsiteX2" fmla="*/ 0 w 445942"/>
                    <a:gd name="connsiteY2" fmla="*/ 121234 h 552722"/>
                    <a:gd name="connsiteX3" fmla="*/ 121233 w 445942"/>
                    <a:gd name="connsiteY3" fmla="*/ 0 h 552722"/>
                    <a:gd name="connsiteX4" fmla="*/ 416950 w 445942"/>
                    <a:gd name="connsiteY4" fmla="*/ 295717 h 552722"/>
                    <a:gd name="connsiteX5" fmla="*/ 435781 w 445942"/>
                    <a:gd name="connsiteY5" fmla="*/ 324075 h 552722"/>
                    <a:gd name="connsiteX6" fmla="*/ 438006 w 445942"/>
                    <a:gd name="connsiteY6" fmla="*/ 335511 h 552722"/>
                    <a:gd name="connsiteX7" fmla="*/ 439205 w 445942"/>
                    <a:gd name="connsiteY7" fmla="*/ 337290 h 552722"/>
                    <a:gd name="connsiteX8" fmla="*/ 445942 w 445942"/>
                    <a:gd name="connsiteY8" fmla="*/ 370658 h 552722"/>
                    <a:gd name="connsiteX9" fmla="*/ 445942 w 445942"/>
                    <a:gd name="connsiteY9" fmla="*/ 552722 h 5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5942" h="552722">
                      <a:moveTo>
                        <a:pt x="274492" y="552722"/>
                      </a:moveTo>
                      <a:lnTo>
                        <a:pt x="274492" y="395726"/>
                      </a:lnTo>
                      <a:lnTo>
                        <a:pt x="0" y="121234"/>
                      </a:lnTo>
                      <a:lnTo>
                        <a:pt x="121233" y="0"/>
                      </a:lnTo>
                      <a:lnTo>
                        <a:pt x="416950" y="295717"/>
                      </a:lnTo>
                      <a:cubicBezTo>
                        <a:pt x="425319" y="304086"/>
                        <a:pt x="431596" y="313756"/>
                        <a:pt x="435781" y="324075"/>
                      </a:cubicBezTo>
                      <a:lnTo>
                        <a:pt x="438006" y="335511"/>
                      </a:lnTo>
                      <a:lnTo>
                        <a:pt x="439205" y="337290"/>
                      </a:lnTo>
                      <a:cubicBezTo>
                        <a:pt x="443543" y="347546"/>
                        <a:pt x="445942" y="358822"/>
                        <a:pt x="445942" y="370658"/>
                      </a:cubicBezTo>
                      <a:lnTo>
                        <a:pt x="445942" y="552722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FFF74C43-F20B-45C6-A96A-D0616A504DC1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1C308A6A-81F8-4ABC-9309-FCAF02B1EC1E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2BC6FB5-4002-4B1B-8080-CE5C096EE619}"/>
                </a:ext>
              </a:extLst>
            </p:cNvPr>
            <p:cNvGrpSpPr/>
            <p:nvPr/>
          </p:nvGrpSpPr>
          <p:grpSpPr>
            <a:xfrm rot="21249054">
              <a:off x="1987125" y="4009018"/>
              <a:ext cx="538770" cy="469883"/>
              <a:chOff x="3535136" y="5569681"/>
              <a:chExt cx="944653" cy="81874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AF60AC8-512B-42DD-9A15-A7AE1BD825B1}"/>
                  </a:ext>
                </a:extLst>
              </p:cNvPr>
              <p:cNvSpPr/>
              <p:nvPr/>
            </p:nvSpPr>
            <p:spPr>
              <a:xfrm rot="1800000">
                <a:off x="3746132" y="5755447"/>
                <a:ext cx="733657" cy="632980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3657" h="632979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cubicBezTo>
                      <a:pt x="609429" y="397426"/>
                      <a:pt x="802395" y="535120"/>
                      <a:pt x="707889" y="600432"/>
                    </a:cubicBezTo>
                    <a:cubicBezTo>
                      <a:pt x="613383" y="665744"/>
                      <a:pt x="601143" y="627381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38F30D2-909F-439D-933A-6B5A4CF1A1A6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79" name="四角形: 角を丸くする 89">
                  <a:extLst>
                    <a:ext uri="{FF2B5EF4-FFF2-40B4-BE49-F238E27FC236}">
                      <a16:creationId xmlns:a16="http://schemas.microsoft.com/office/drawing/2014/main" id="{C9438CB5-E3CE-48A1-A6F2-AB62C45DDD84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角を丸くする 148">
                  <a:extLst>
                    <a:ext uri="{FF2B5EF4-FFF2-40B4-BE49-F238E27FC236}">
                      <a16:creationId xmlns:a16="http://schemas.microsoft.com/office/drawing/2014/main" id="{22F044A9-E476-4CC9-BAF3-EE258785F788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四角形: 角を丸くする 149">
                  <a:extLst>
                    <a:ext uri="{FF2B5EF4-FFF2-40B4-BE49-F238E27FC236}">
                      <a16:creationId xmlns:a16="http://schemas.microsoft.com/office/drawing/2014/main" id="{4B8FEB22-B29D-4692-8974-191149C1368B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四角形: 角を丸くする 150">
                  <a:extLst>
                    <a:ext uri="{FF2B5EF4-FFF2-40B4-BE49-F238E27FC236}">
                      <a16:creationId xmlns:a16="http://schemas.microsoft.com/office/drawing/2014/main" id="{BA601B09-BC60-4D65-BF16-8E57E2AF9CF3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E9078589-9E13-4225-A255-BAC0CAE3F034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54B67895-7AE6-409E-8CAA-120FC0F5DA1B}"/>
                </a:ext>
              </a:extLst>
            </p:cNvPr>
            <p:cNvSpPr/>
            <p:nvPr/>
          </p:nvSpPr>
          <p:spPr>
            <a:xfrm rot="9900000">
              <a:off x="2348844" y="4389182"/>
              <a:ext cx="190751" cy="5581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4586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677525"/>
            <a:ext cx="6284075" cy="8910989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E6E27F0-D694-481D-BCF8-5B02B8807A55}"/>
              </a:ext>
            </a:extLst>
          </p:cNvPr>
          <p:cNvSpPr/>
          <p:nvPr/>
        </p:nvSpPr>
        <p:spPr>
          <a:xfrm>
            <a:off x="1499857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D4D85DC-1E8B-4B79-8A72-993D4089AC94}"/>
              </a:ext>
            </a:extLst>
          </p:cNvPr>
          <p:cNvSpPr txBox="1"/>
          <p:nvPr/>
        </p:nvSpPr>
        <p:spPr>
          <a:xfrm>
            <a:off x="1549570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ECB74D-D50C-44B7-9367-15921C3DB214}"/>
              </a:ext>
            </a:extLst>
          </p:cNvPr>
          <p:cNvSpPr txBox="1"/>
          <p:nvPr/>
        </p:nvSpPr>
        <p:spPr>
          <a:xfrm>
            <a:off x="3419128" y="1448297"/>
            <a:ext cx="2646878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/>
              <a:t>インフルエンザ予防接種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CF9E2C5-4AED-43CF-8BFD-27ED4175C546}"/>
              </a:ext>
            </a:extLst>
          </p:cNvPr>
          <p:cNvSpPr txBox="1"/>
          <p:nvPr/>
        </p:nvSpPr>
        <p:spPr>
          <a:xfrm>
            <a:off x="1103710" y="1448297"/>
            <a:ext cx="1415772" cy="72815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2400"/>
              </a:spcAft>
              <a:defRPr sz="5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8000" dirty="0">
                <a:solidFill>
                  <a:srgbClr val="FF0000"/>
                </a:solidFill>
              </a:rPr>
              <a:t>再開しました</a:t>
            </a:r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2C420DC1-6DBF-4018-9CD8-09B9248C709E}"/>
              </a:ext>
            </a:extLst>
          </p:cNvPr>
          <p:cNvGrpSpPr/>
          <p:nvPr/>
        </p:nvGrpSpPr>
        <p:grpSpPr>
          <a:xfrm>
            <a:off x="2905784" y="6084199"/>
            <a:ext cx="1533281" cy="3540036"/>
            <a:chOff x="1987125" y="2542666"/>
            <a:chExt cx="1533281" cy="3540036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2B61FB1-9E5C-4E04-BDBC-77B6755AD47E}"/>
                </a:ext>
              </a:extLst>
            </p:cNvPr>
            <p:cNvGrpSpPr/>
            <p:nvPr/>
          </p:nvGrpSpPr>
          <p:grpSpPr>
            <a:xfrm>
              <a:off x="2188635" y="2542666"/>
              <a:ext cx="1331771" cy="3540036"/>
              <a:chOff x="1322572" y="800189"/>
              <a:chExt cx="1331771" cy="3540036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B3F74457-AD8E-453C-BD0B-72117931C649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F25E981B-AEAE-4089-907F-3AC9D64320FF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DA9D8886-96F0-42FF-9148-ADCB21C3E856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54745D5C-B1AC-4109-A1F6-9879DE123D0D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4019297-C816-44A8-85B1-E9C093869146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C1D78100-7A25-4800-8F26-D7EA0CCB9DE5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C9ED8945-2060-497F-BC8F-E62D76264D9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CB156BBE-E074-4CD7-8661-CC421AE98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楕円 117">
                    <a:extLst>
                      <a:ext uri="{FF2B5EF4-FFF2-40B4-BE49-F238E27FC236}">
                        <a16:creationId xmlns:a16="http://schemas.microsoft.com/office/drawing/2014/main" id="{279925DD-AC14-4502-A1A4-6EFF1BBB3B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0" name="グループ化 109">
                  <a:extLst>
                    <a:ext uri="{FF2B5EF4-FFF2-40B4-BE49-F238E27FC236}">
                      <a16:creationId xmlns:a16="http://schemas.microsoft.com/office/drawing/2014/main" id="{C603A80C-1668-4FC3-847D-31597AE869C7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8F05E501-6CFE-4174-B6C1-D1C9A2575B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C2A5429E-3EDC-4443-969D-62DE8212D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1" name="台形 110">
                  <a:extLst>
                    <a:ext uri="{FF2B5EF4-FFF2-40B4-BE49-F238E27FC236}">
                      <a16:creationId xmlns:a16="http://schemas.microsoft.com/office/drawing/2014/main" id="{A7F6881E-79CC-4F9C-905E-96D1762EB1B2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ABC7A9A7-B53A-4EAF-B8AF-AE6073A3F4B5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アーチ 112">
                  <a:extLst>
                    <a:ext uri="{FF2B5EF4-FFF2-40B4-BE49-F238E27FC236}">
                      <a16:creationId xmlns:a16="http://schemas.microsoft.com/office/drawing/2014/main" id="{A73E085D-07F5-4F3D-A955-CF043D3E8CA8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AF89D603-6DBB-4C4B-AFF6-EBA08C2C302F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785AC8D-9363-4071-BDC5-96399BE12E91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A8D39B37-E7D2-4F28-A84D-AC518EAA02D6}"/>
                  </a:ext>
                </a:extLst>
              </p:cNvPr>
              <p:cNvGrpSpPr/>
              <p:nvPr/>
            </p:nvGrpSpPr>
            <p:grpSpPr>
              <a:xfrm>
                <a:off x="1569816" y="1651175"/>
                <a:ext cx="837282" cy="253874"/>
                <a:chOff x="4939631" y="5365088"/>
                <a:chExt cx="837282" cy="253874"/>
              </a:xfrm>
            </p:grpSpPr>
            <p:sp>
              <p:nvSpPr>
                <p:cNvPr id="107" name="アーチ 106">
                  <a:extLst>
                    <a:ext uri="{FF2B5EF4-FFF2-40B4-BE49-F238E27FC236}">
                      <a16:creationId xmlns:a16="http://schemas.microsoft.com/office/drawing/2014/main" id="{5C88AF01-5E08-44D6-9431-4EFE1ACF59CC}"/>
                    </a:ext>
                  </a:extLst>
                </p:cNvPr>
                <p:cNvSpPr/>
                <p:nvPr/>
              </p:nvSpPr>
              <p:spPr bwMode="auto">
                <a:xfrm>
                  <a:off x="4939631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アーチ 107">
                  <a:extLst>
                    <a:ext uri="{FF2B5EF4-FFF2-40B4-BE49-F238E27FC236}">
                      <a16:creationId xmlns:a16="http://schemas.microsoft.com/office/drawing/2014/main" id="{74CE7A48-BDA0-4456-8DFF-FFA111088DA3}"/>
                    </a:ext>
                  </a:extLst>
                </p:cNvPr>
                <p:cNvSpPr/>
                <p:nvPr/>
              </p:nvSpPr>
              <p:spPr bwMode="auto">
                <a:xfrm>
                  <a:off x="5523037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C9A39411-F05F-4C63-A21E-5541E1AFB3C2}"/>
                  </a:ext>
                </a:extLst>
              </p:cNvPr>
              <p:cNvGrpSpPr/>
              <p:nvPr/>
            </p:nvGrpSpPr>
            <p:grpSpPr>
              <a:xfrm>
                <a:off x="15191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1BF80B2F-C225-40E7-9156-E2D85ABC055D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61893D3F-CAD2-4E0A-AD9A-970879C1A957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5F25006C-C011-4934-B3A5-800A2155499F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7D6AA49-45B1-4535-B9DD-3B4A3A7A9D03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96084928-1546-4526-9499-0FD76D975C42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02FCE073-2A3F-4BD8-A05F-9AFE9CC95F0E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6EAEB2AC-FB44-4DBB-B2A3-A138C06FBBBA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D063A35F-9A00-42D4-AA8A-4E84E536DCF6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ECDDA2B0-928D-4588-B869-11006969321F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033C3F20-C063-4504-8066-2F4A7B2754B9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121C870-6167-4650-9033-D094D007000B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7BCDBAA1-C145-42CA-9C75-693EC92EA88F}"/>
                  </a:ext>
                </a:extLst>
              </p:cNvPr>
              <p:cNvGrpSpPr/>
              <p:nvPr/>
            </p:nvGrpSpPr>
            <p:grpSpPr>
              <a:xfrm flipH="1">
                <a:off x="1895748" y="2818342"/>
                <a:ext cx="569661" cy="767881"/>
                <a:chOff x="14560" y="2818342"/>
                <a:chExt cx="569661" cy="767881"/>
              </a:xfrm>
            </p:grpSpPr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5A0753BF-FD92-4B8E-8652-1E79B5A152AC}"/>
                    </a:ext>
                  </a:extLst>
                </p:cNvPr>
                <p:cNvSpPr/>
                <p:nvPr/>
              </p:nvSpPr>
              <p:spPr bwMode="auto">
                <a:xfrm rot="9900000">
                  <a:off x="341802" y="3254387"/>
                  <a:ext cx="242419" cy="331836"/>
                </a:xfrm>
                <a:custGeom>
                  <a:avLst/>
                  <a:gdLst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02014 w 646087"/>
                    <a:gd name="connsiteY24" fmla="*/ 482904 h 772801"/>
                    <a:gd name="connsiteX25" fmla="*/ 211181 w 646087"/>
                    <a:gd name="connsiteY25" fmla="*/ 437493 h 772801"/>
                    <a:gd name="connsiteX26" fmla="*/ 211182 w 646087"/>
                    <a:gd name="connsiteY26" fmla="*/ 100278 h 772801"/>
                    <a:gd name="connsiteX27" fmla="*/ 261704 w 646087"/>
                    <a:gd name="connsiteY27" fmla="*/ 49757 h 772801"/>
                    <a:gd name="connsiteX28" fmla="*/ 312226 w 646087"/>
                    <a:gd name="connsiteY28" fmla="*/ 100279 h 772801"/>
                    <a:gd name="connsiteX29" fmla="*/ 312226 w 646087"/>
                    <a:gd name="connsiteY29" fmla="*/ 313913 h 772801"/>
                    <a:gd name="connsiteX30" fmla="*/ 324033 w 646087"/>
                    <a:gd name="connsiteY30" fmla="*/ 306350 h 772801"/>
                    <a:gd name="connsiteX31" fmla="*/ 329927 w 646087"/>
                    <a:gd name="connsiteY31" fmla="*/ 304362 h 772801"/>
                    <a:gd name="connsiteX32" fmla="*/ 329927 w 646087"/>
                    <a:gd name="connsiteY32" fmla="*/ 50522 h 772801"/>
                    <a:gd name="connsiteX33" fmla="*/ 360784 w 646087"/>
                    <a:gd name="connsiteY33" fmla="*/ 3971 h 772801"/>
                    <a:gd name="connsiteX34" fmla="*/ 380449 w 646087"/>
                    <a:gd name="connsiteY34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42461 w 646087"/>
                    <a:gd name="connsiteY22" fmla="*/ 317964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42461 w 646087"/>
                    <a:gd name="connsiteY21" fmla="*/ 317964 h 772801"/>
                    <a:gd name="connsiteX22" fmla="*/ 134538 w 646087"/>
                    <a:gd name="connsiteY22" fmla="*/ 322029 h 772801"/>
                    <a:gd name="connsiteX23" fmla="*/ 211181 w 646087"/>
                    <a:gd name="connsiteY23" fmla="*/ 437493 h 772801"/>
                    <a:gd name="connsiteX24" fmla="*/ 211182 w 646087"/>
                    <a:gd name="connsiteY24" fmla="*/ 100278 h 772801"/>
                    <a:gd name="connsiteX25" fmla="*/ 261704 w 646087"/>
                    <a:gd name="connsiteY25" fmla="*/ 49757 h 772801"/>
                    <a:gd name="connsiteX26" fmla="*/ 312226 w 646087"/>
                    <a:gd name="connsiteY26" fmla="*/ 100279 h 772801"/>
                    <a:gd name="connsiteX27" fmla="*/ 312226 w 646087"/>
                    <a:gd name="connsiteY27" fmla="*/ 313913 h 772801"/>
                    <a:gd name="connsiteX28" fmla="*/ 324033 w 646087"/>
                    <a:gd name="connsiteY28" fmla="*/ 306350 h 772801"/>
                    <a:gd name="connsiteX29" fmla="*/ 329927 w 646087"/>
                    <a:gd name="connsiteY29" fmla="*/ 304362 h 772801"/>
                    <a:gd name="connsiteX30" fmla="*/ 329927 w 646087"/>
                    <a:gd name="connsiteY30" fmla="*/ 50522 h 772801"/>
                    <a:gd name="connsiteX31" fmla="*/ 360784 w 646087"/>
                    <a:gd name="connsiteY31" fmla="*/ 3971 h 772801"/>
                    <a:gd name="connsiteX32" fmla="*/ 380449 w 646087"/>
                    <a:gd name="connsiteY32" fmla="*/ 0 h 772801"/>
                    <a:gd name="connsiteX0" fmla="*/ 364295 w 629933"/>
                    <a:gd name="connsiteY0" fmla="*/ 0 h 772801"/>
                    <a:gd name="connsiteX1" fmla="*/ 414818 w 629933"/>
                    <a:gd name="connsiteY1" fmla="*/ 50522 h 772801"/>
                    <a:gd name="connsiteX2" fmla="*/ 414818 w 629933"/>
                    <a:gd name="connsiteY2" fmla="*/ 286122 h 772801"/>
                    <a:gd name="connsiteX3" fmla="*/ 433257 w 629933"/>
                    <a:gd name="connsiteY3" fmla="*/ 289845 h 772801"/>
                    <a:gd name="connsiteX4" fmla="*/ 433257 w 629933"/>
                    <a:gd name="connsiteY4" fmla="*/ 100279 h 772801"/>
                    <a:gd name="connsiteX5" fmla="*/ 483778 w 629933"/>
                    <a:gd name="connsiteY5" fmla="*/ 49757 h 772801"/>
                    <a:gd name="connsiteX6" fmla="*/ 534301 w 629933"/>
                    <a:gd name="connsiteY6" fmla="*/ 100279 h 772801"/>
                    <a:gd name="connsiteX7" fmla="*/ 534301 w 629933"/>
                    <a:gd name="connsiteY7" fmla="*/ 327076 h 772801"/>
                    <a:gd name="connsiteX8" fmla="*/ 548179 w 629933"/>
                    <a:gd name="connsiteY8" fmla="*/ 335496 h 772801"/>
                    <a:gd name="connsiteX9" fmla="*/ 552740 w 629933"/>
                    <a:gd name="connsiteY9" fmla="*/ 340166 h 772801"/>
                    <a:gd name="connsiteX10" fmla="*/ 552739 w 629933"/>
                    <a:gd name="connsiteY10" fmla="*/ 199785 h 772801"/>
                    <a:gd name="connsiteX11" fmla="*/ 589985 w 629933"/>
                    <a:gd name="connsiteY11" fmla="*/ 162539 h 772801"/>
                    <a:gd name="connsiteX12" fmla="*/ 627231 w 629933"/>
                    <a:gd name="connsiteY12" fmla="*/ 199785 h 772801"/>
                    <a:gd name="connsiteX13" fmla="*/ 627231 w 629933"/>
                    <a:gd name="connsiteY13" fmla="*/ 485029 h 772801"/>
                    <a:gd name="connsiteX14" fmla="*/ 629933 w 629933"/>
                    <a:gd name="connsiteY14" fmla="*/ 508852 h 772801"/>
                    <a:gd name="connsiteX15" fmla="*/ 629933 w 629933"/>
                    <a:gd name="connsiteY15" fmla="*/ 548145 h 772801"/>
                    <a:gd name="connsiteX16" fmla="*/ 405277 w 629933"/>
                    <a:gd name="connsiteY16" fmla="*/ 772801 h 772801"/>
                    <a:gd name="connsiteX17" fmla="*/ 246421 w 629933"/>
                    <a:gd name="connsiteY17" fmla="*/ 707001 h 772801"/>
                    <a:gd name="connsiteX18" fmla="*/ 198770 w 629933"/>
                    <a:gd name="connsiteY18" fmla="*/ 636325 h 772801"/>
                    <a:gd name="connsiteX19" fmla="*/ 13294 w 629933"/>
                    <a:gd name="connsiteY19" fmla="*/ 529240 h 772801"/>
                    <a:gd name="connsiteX20" fmla="*/ 26307 w 629933"/>
                    <a:gd name="connsiteY20" fmla="*/ 317964 h 772801"/>
                    <a:gd name="connsiteX21" fmla="*/ 118384 w 629933"/>
                    <a:gd name="connsiteY21" fmla="*/ 322029 h 772801"/>
                    <a:gd name="connsiteX22" fmla="*/ 195027 w 629933"/>
                    <a:gd name="connsiteY22" fmla="*/ 437493 h 772801"/>
                    <a:gd name="connsiteX23" fmla="*/ 195028 w 629933"/>
                    <a:gd name="connsiteY23" fmla="*/ 100278 h 772801"/>
                    <a:gd name="connsiteX24" fmla="*/ 245550 w 629933"/>
                    <a:gd name="connsiteY24" fmla="*/ 49757 h 772801"/>
                    <a:gd name="connsiteX25" fmla="*/ 296072 w 629933"/>
                    <a:gd name="connsiteY25" fmla="*/ 100279 h 772801"/>
                    <a:gd name="connsiteX26" fmla="*/ 296072 w 629933"/>
                    <a:gd name="connsiteY26" fmla="*/ 313913 h 772801"/>
                    <a:gd name="connsiteX27" fmla="*/ 307879 w 629933"/>
                    <a:gd name="connsiteY27" fmla="*/ 306350 h 772801"/>
                    <a:gd name="connsiteX28" fmla="*/ 313773 w 629933"/>
                    <a:gd name="connsiteY28" fmla="*/ 304362 h 772801"/>
                    <a:gd name="connsiteX29" fmla="*/ 313773 w 629933"/>
                    <a:gd name="connsiteY29" fmla="*/ 50522 h 772801"/>
                    <a:gd name="connsiteX30" fmla="*/ 344630 w 629933"/>
                    <a:gd name="connsiteY30" fmla="*/ 3971 h 772801"/>
                    <a:gd name="connsiteX31" fmla="*/ 364295 w 629933"/>
                    <a:gd name="connsiteY31" fmla="*/ 0 h 772801"/>
                    <a:gd name="connsiteX0" fmla="*/ 343322 w 608960"/>
                    <a:gd name="connsiteY0" fmla="*/ 0 h 772801"/>
                    <a:gd name="connsiteX1" fmla="*/ 393845 w 608960"/>
                    <a:gd name="connsiteY1" fmla="*/ 50522 h 772801"/>
                    <a:gd name="connsiteX2" fmla="*/ 393845 w 608960"/>
                    <a:gd name="connsiteY2" fmla="*/ 286122 h 772801"/>
                    <a:gd name="connsiteX3" fmla="*/ 412284 w 608960"/>
                    <a:gd name="connsiteY3" fmla="*/ 289845 h 772801"/>
                    <a:gd name="connsiteX4" fmla="*/ 412284 w 608960"/>
                    <a:gd name="connsiteY4" fmla="*/ 100279 h 772801"/>
                    <a:gd name="connsiteX5" fmla="*/ 462805 w 608960"/>
                    <a:gd name="connsiteY5" fmla="*/ 49757 h 772801"/>
                    <a:gd name="connsiteX6" fmla="*/ 513328 w 608960"/>
                    <a:gd name="connsiteY6" fmla="*/ 100279 h 772801"/>
                    <a:gd name="connsiteX7" fmla="*/ 513328 w 608960"/>
                    <a:gd name="connsiteY7" fmla="*/ 327076 h 772801"/>
                    <a:gd name="connsiteX8" fmla="*/ 527206 w 608960"/>
                    <a:gd name="connsiteY8" fmla="*/ 335496 h 772801"/>
                    <a:gd name="connsiteX9" fmla="*/ 531767 w 608960"/>
                    <a:gd name="connsiteY9" fmla="*/ 340166 h 772801"/>
                    <a:gd name="connsiteX10" fmla="*/ 531766 w 608960"/>
                    <a:gd name="connsiteY10" fmla="*/ 199785 h 772801"/>
                    <a:gd name="connsiteX11" fmla="*/ 569012 w 608960"/>
                    <a:gd name="connsiteY11" fmla="*/ 162539 h 772801"/>
                    <a:gd name="connsiteX12" fmla="*/ 606258 w 608960"/>
                    <a:gd name="connsiteY12" fmla="*/ 199785 h 772801"/>
                    <a:gd name="connsiteX13" fmla="*/ 606258 w 608960"/>
                    <a:gd name="connsiteY13" fmla="*/ 485029 h 772801"/>
                    <a:gd name="connsiteX14" fmla="*/ 608960 w 608960"/>
                    <a:gd name="connsiteY14" fmla="*/ 508852 h 772801"/>
                    <a:gd name="connsiteX15" fmla="*/ 608960 w 608960"/>
                    <a:gd name="connsiteY15" fmla="*/ 548145 h 772801"/>
                    <a:gd name="connsiteX16" fmla="*/ 384304 w 608960"/>
                    <a:gd name="connsiteY16" fmla="*/ 772801 h 772801"/>
                    <a:gd name="connsiteX17" fmla="*/ 225448 w 608960"/>
                    <a:gd name="connsiteY17" fmla="*/ 707001 h 772801"/>
                    <a:gd name="connsiteX18" fmla="*/ 177797 w 608960"/>
                    <a:gd name="connsiteY18" fmla="*/ 636325 h 772801"/>
                    <a:gd name="connsiteX19" fmla="*/ 45381 w 608960"/>
                    <a:gd name="connsiteY19" fmla="*/ 439880 h 772801"/>
                    <a:gd name="connsiteX20" fmla="*/ 5334 w 608960"/>
                    <a:gd name="connsiteY20" fmla="*/ 317964 h 772801"/>
                    <a:gd name="connsiteX21" fmla="*/ 97411 w 608960"/>
                    <a:gd name="connsiteY21" fmla="*/ 322029 h 772801"/>
                    <a:gd name="connsiteX22" fmla="*/ 174054 w 608960"/>
                    <a:gd name="connsiteY22" fmla="*/ 437493 h 772801"/>
                    <a:gd name="connsiteX23" fmla="*/ 174055 w 608960"/>
                    <a:gd name="connsiteY23" fmla="*/ 100278 h 772801"/>
                    <a:gd name="connsiteX24" fmla="*/ 224577 w 608960"/>
                    <a:gd name="connsiteY24" fmla="*/ 49757 h 772801"/>
                    <a:gd name="connsiteX25" fmla="*/ 275099 w 608960"/>
                    <a:gd name="connsiteY25" fmla="*/ 100279 h 772801"/>
                    <a:gd name="connsiteX26" fmla="*/ 275099 w 608960"/>
                    <a:gd name="connsiteY26" fmla="*/ 313913 h 772801"/>
                    <a:gd name="connsiteX27" fmla="*/ 286906 w 608960"/>
                    <a:gd name="connsiteY27" fmla="*/ 306350 h 772801"/>
                    <a:gd name="connsiteX28" fmla="*/ 292800 w 608960"/>
                    <a:gd name="connsiteY28" fmla="*/ 304362 h 772801"/>
                    <a:gd name="connsiteX29" fmla="*/ 292800 w 608960"/>
                    <a:gd name="connsiteY29" fmla="*/ 50522 h 772801"/>
                    <a:gd name="connsiteX30" fmla="*/ 323657 w 608960"/>
                    <a:gd name="connsiteY30" fmla="*/ 3971 h 772801"/>
                    <a:gd name="connsiteX31" fmla="*/ 343322 w 608960"/>
                    <a:gd name="connsiteY31" fmla="*/ 0 h 772801"/>
                    <a:gd name="connsiteX0" fmla="*/ 353528 w 619166"/>
                    <a:gd name="connsiteY0" fmla="*/ 0 h 772801"/>
                    <a:gd name="connsiteX1" fmla="*/ 404051 w 619166"/>
                    <a:gd name="connsiteY1" fmla="*/ 50522 h 772801"/>
                    <a:gd name="connsiteX2" fmla="*/ 404051 w 619166"/>
                    <a:gd name="connsiteY2" fmla="*/ 286122 h 772801"/>
                    <a:gd name="connsiteX3" fmla="*/ 422490 w 619166"/>
                    <a:gd name="connsiteY3" fmla="*/ 289845 h 772801"/>
                    <a:gd name="connsiteX4" fmla="*/ 422490 w 619166"/>
                    <a:gd name="connsiteY4" fmla="*/ 100279 h 772801"/>
                    <a:gd name="connsiteX5" fmla="*/ 473011 w 619166"/>
                    <a:gd name="connsiteY5" fmla="*/ 49757 h 772801"/>
                    <a:gd name="connsiteX6" fmla="*/ 523534 w 619166"/>
                    <a:gd name="connsiteY6" fmla="*/ 100279 h 772801"/>
                    <a:gd name="connsiteX7" fmla="*/ 523534 w 619166"/>
                    <a:gd name="connsiteY7" fmla="*/ 327076 h 772801"/>
                    <a:gd name="connsiteX8" fmla="*/ 537412 w 619166"/>
                    <a:gd name="connsiteY8" fmla="*/ 335496 h 772801"/>
                    <a:gd name="connsiteX9" fmla="*/ 541973 w 619166"/>
                    <a:gd name="connsiteY9" fmla="*/ 340166 h 772801"/>
                    <a:gd name="connsiteX10" fmla="*/ 541972 w 619166"/>
                    <a:gd name="connsiteY10" fmla="*/ 199785 h 772801"/>
                    <a:gd name="connsiteX11" fmla="*/ 579218 w 619166"/>
                    <a:gd name="connsiteY11" fmla="*/ 162539 h 772801"/>
                    <a:gd name="connsiteX12" fmla="*/ 616464 w 619166"/>
                    <a:gd name="connsiteY12" fmla="*/ 199785 h 772801"/>
                    <a:gd name="connsiteX13" fmla="*/ 616464 w 619166"/>
                    <a:gd name="connsiteY13" fmla="*/ 485029 h 772801"/>
                    <a:gd name="connsiteX14" fmla="*/ 619166 w 619166"/>
                    <a:gd name="connsiteY14" fmla="*/ 508852 h 772801"/>
                    <a:gd name="connsiteX15" fmla="*/ 619166 w 619166"/>
                    <a:gd name="connsiteY15" fmla="*/ 548145 h 772801"/>
                    <a:gd name="connsiteX16" fmla="*/ 394510 w 619166"/>
                    <a:gd name="connsiteY16" fmla="*/ 772801 h 772801"/>
                    <a:gd name="connsiteX17" fmla="*/ 235654 w 619166"/>
                    <a:gd name="connsiteY17" fmla="*/ 707001 h 772801"/>
                    <a:gd name="connsiteX18" fmla="*/ 188003 w 619166"/>
                    <a:gd name="connsiteY18" fmla="*/ 636325 h 772801"/>
                    <a:gd name="connsiteX19" fmla="*/ 55587 w 619166"/>
                    <a:gd name="connsiteY19" fmla="*/ 439880 h 772801"/>
                    <a:gd name="connsiteX20" fmla="*/ 15540 w 619166"/>
                    <a:gd name="connsiteY20" fmla="*/ 317964 h 772801"/>
                    <a:gd name="connsiteX21" fmla="*/ 107617 w 619166"/>
                    <a:gd name="connsiteY21" fmla="*/ 322029 h 772801"/>
                    <a:gd name="connsiteX22" fmla="*/ 184260 w 619166"/>
                    <a:gd name="connsiteY22" fmla="*/ 437493 h 772801"/>
                    <a:gd name="connsiteX23" fmla="*/ 184261 w 619166"/>
                    <a:gd name="connsiteY23" fmla="*/ 100278 h 772801"/>
                    <a:gd name="connsiteX24" fmla="*/ 234783 w 619166"/>
                    <a:gd name="connsiteY24" fmla="*/ 49757 h 772801"/>
                    <a:gd name="connsiteX25" fmla="*/ 285305 w 619166"/>
                    <a:gd name="connsiteY25" fmla="*/ 100279 h 772801"/>
                    <a:gd name="connsiteX26" fmla="*/ 285305 w 619166"/>
                    <a:gd name="connsiteY26" fmla="*/ 313913 h 772801"/>
                    <a:gd name="connsiteX27" fmla="*/ 297112 w 619166"/>
                    <a:gd name="connsiteY27" fmla="*/ 306350 h 772801"/>
                    <a:gd name="connsiteX28" fmla="*/ 303006 w 619166"/>
                    <a:gd name="connsiteY28" fmla="*/ 304362 h 772801"/>
                    <a:gd name="connsiteX29" fmla="*/ 303006 w 619166"/>
                    <a:gd name="connsiteY29" fmla="*/ 50522 h 772801"/>
                    <a:gd name="connsiteX30" fmla="*/ 333863 w 619166"/>
                    <a:gd name="connsiteY30" fmla="*/ 3971 h 772801"/>
                    <a:gd name="connsiteX31" fmla="*/ 353528 w 619166"/>
                    <a:gd name="connsiteY31" fmla="*/ 0 h 772801"/>
                    <a:gd name="connsiteX0" fmla="*/ 340257 w 605895"/>
                    <a:gd name="connsiteY0" fmla="*/ 0 h 772801"/>
                    <a:gd name="connsiteX1" fmla="*/ 390780 w 605895"/>
                    <a:gd name="connsiteY1" fmla="*/ 50522 h 772801"/>
                    <a:gd name="connsiteX2" fmla="*/ 390780 w 605895"/>
                    <a:gd name="connsiteY2" fmla="*/ 286122 h 772801"/>
                    <a:gd name="connsiteX3" fmla="*/ 409219 w 605895"/>
                    <a:gd name="connsiteY3" fmla="*/ 289845 h 772801"/>
                    <a:gd name="connsiteX4" fmla="*/ 409219 w 605895"/>
                    <a:gd name="connsiteY4" fmla="*/ 100279 h 772801"/>
                    <a:gd name="connsiteX5" fmla="*/ 459740 w 605895"/>
                    <a:gd name="connsiteY5" fmla="*/ 49757 h 772801"/>
                    <a:gd name="connsiteX6" fmla="*/ 510263 w 605895"/>
                    <a:gd name="connsiteY6" fmla="*/ 100279 h 772801"/>
                    <a:gd name="connsiteX7" fmla="*/ 510263 w 605895"/>
                    <a:gd name="connsiteY7" fmla="*/ 327076 h 772801"/>
                    <a:gd name="connsiteX8" fmla="*/ 524141 w 605895"/>
                    <a:gd name="connsiteY8" fmla="*/ 335496 h 772801"/>
                    <a:gd name="connsiteX9" fmla="*/ 528702 w 605895"/>
                    <a:gd name="connsiteY9" fmla="*/ 340166 h 772801"/>
                    <a:gd name="connsiteX10" fmla="*/ 528701 w 605895"/>
                    <a:gd name="connsiteY10" fmla="*/ 199785 h 772801"/>
                    <a:gd name="connsiteX11" fmla="*/ 565947 w 605895"/>
                    <a:gd name="connsiteY11" fmla="*/ 162539 h 772801"/>
                    <a:gd name="connsiteX12" fmla="*/ 603193 w 605895"/>
                    <a:gd name="connsiteY12" fmla="*/ 199785 h 772801"/>
                    <a:gd name="connsiteX13" fmla="*/ 603193 w 605895"/>
                    <a:gd name="connsiteY13" fmla="*/ 485029 h 772801"/>
                    <a:gd name="connsiteX14" fmla="*/ 605895 w 605895"/>
                    <a:gd name="connsiteY14" fmla="*/ 508852 h 772801"/>
                    <a:gd name="connsiteX15" fmla="*/ 605895 w 605895"/>
                    <a:gd name="connsiteY15" fmla="*/ 548145 h 772801"/>
                    <a:gd name="connsiteX16" fmla="*/ 381239 w 605895"/>
                    <a:gd name="connsiteY16" fmla="*/ 772801 h 772801"/>
                    <a:gd name="connsiteX17" fmla="*/ 222383 w 605895"/>
                    <a:gd name="connsiteY17" fmla="*/ 707001 h 772801"/>
                    <a:gd name="connsiteX18" fmla="*/ 174732 w 605895"/>
                    <a:gd name="connsiteY18" fmla="*/ 636325 h 772801"/>
                    <a:gd name="connsiteX19" fmla="*/ 42316 w 605895"/>
                    <a:gd name="connsiteY19" fmla="*/ 439880 h 772801"/>
                    <a:gd name="connsiteX20" fmla="*/ 19023 w 605895"/>
                    <a:gd name="connsiteY20" fmla="*/ 306794 h 772801"/>
                    <a:gd name="connsiteX21" fmla="*/ 94346 w 605895"/>
                    <a:gd name="connsiteY21" fmla="*/ 322029 h 772801"/>
                    <a:gd name="connsiteX22" fmla="*/ 170989 w 605895"/>
                    <a:gd name="connsiteY22" fmla="*/ 437493 h 772801"/>
                    <a:gd name="connsiteX23" fmla="*/ 170990 w 605895"/>
                    <a:gd name="connsiteY23" fmla="*/ 100278 h 772801"/>
                    <a:gd name="connsiteX24" fmla="*/ 221512 w 605895"/>
                    <a:gd name="connsiteY24" fmla="*/ 49757 h 772801"/>
                    <a:gd name="connsiteX25" fmla="*/ 272034 w 605895"/>
                    <a:gd name="connsiteY25" fmla="*/ 100279 h 772801"/>
                    <a:gd name="connsiteX26" fmla="*/ 272034 w 605895"/>
                    <a:gd name="connsiteY26" fmla="*/ 313913 h 772801"/>
                    <a:gd name="connsiteX27" fmla="*/ 283841 w 605895"/>
                    <a:gd name="connsiteY27" fmla="*/ 306350 h 772801"/>
                    <a:gd name="connsiteX28" fmla="*/ 289735 w 605895"/>
                    <a:gd name="connsiteY28" fmla="*/ 304362 h 772801"/>
                    <a:gd name="connsiteX29" fmla="*/ 289735 w 605895"/>
                    <a:gd name="connsiteY29" fmla="*/ 50522 h 772801"/>
                    <a:gd name="connsiteX30" fmla="*/ 320592 w 605895"/>
                    <a:gd name="connsiteY30" fmla="*/ 3971 h 772801"/>
                    <a:gd name="connsiteX31" fmla="*/ 340257 w 605895"/>
                    <a:gd name="connsiteY31" fmla="*/ 0 h 772801"/>
                    <a:gd name="connsiteX0" fmla="*/ 340256 w 605894"/>
                    <a:gd name="connsiteY0" fmla="*/ 0 h 772801"/>
                    <a:gd name="connsiteX1" fmla="*/ 390779 w 605894"/>
                    <a:gd name="connsiteY1" fmla="*/ 50522 h 772801"/>
                    <a:gd name="connsiteX2" fmla="*/ 390779 w 605894"/>
                    <a:gd name="connsiteY2" fmla="*/ 286122 h 772801"/>
                    <a:gd name="connsiteX3" fmla="*/ 409218 w 605894"/>
                    <a:gd name="connsiteY3" fmla="*/ 289845 h 772801"/>
                    <a:gd name="connsiteX4" fmla="*/ 409218 w 605894"/>
                    <a:gd name="connsiteY4" fmla="*/ 100279 h 772801"/>
                    <a:gd name="connsiteX5" fmla="*/ 459739 w 605894"/>
                    <a:gd name="connsiteY5" fmla="*/ 49757 h 772801"/>
                    <a:gd name="connsiteX6" fmla="*/ 510262 w 605894"/>
                    <a:gd name="connsiteY6" fmla="*/ 100279 h 772801"/>
                    <a:gd name="connsiteX7" fmla="*/ 510262 w 605894"/>
                    <a:gd name="connsiteY7" fmla="*/ 327076 h 772801"/>
                    <a:gd name="connsiteX8" fmla="*/ 524140 w 605894"/>
                    <a:gd name="connsiteY8" fmla="*/ 335496 h 772801"/>
                    <a:gd name="connsiteX9" fmla="*/ 528701 w 605894"/>
                    <a:gd name="connsiteY9" fmla="*/ 340166 h 772801"/>
                    <a:gd name="connsiteX10" fmla="*/ 528700 w 605894"/>
                    <a:gd name="connsiteY10" fmla="*/ 199785 h 772801"/>
                    <a:gd name="connsiteX11" fmla="*/ 565946 w 605894"/>
                    <a:gd name="connsiteY11" fmla="*/ 162539 h 772801"/>
                    <a:gd name="connsiteX12" fmla="*/ 603192 w 605894"/>
                    <a:gd name="connsiteY12" fmla="*/ 199785 h 772801"/>
                    <a:gd name="connsiteX13" fmla="*/ 603192 w 605894"/>
                    <a:gd name="connsiteY13" fmla="*/ 485029 h 772801"/>
                    <a:gd name="connsiteX14" fmla="*/ 605894 w 605894"/>
                    <a:gd name="connsiteY14" fmla="*/ 508852 h 772801"/>
                    <a:gd name="connsiteX15" fmla="*/ 605894 w 605894"/>
                    <a:gd name="connsiteY15" fmla="*/ 548145 h 772801"/>
                    <a:gd name="connsiteX16" fmla="*/ 381238 w 605894"/>
                    <a:gd name="connsiteY16" fmla="*/ 772801 h 772801"/>
                    <a:gd name="connsiteX17" fmla="*/ 222382 w 605894"/>
                    <a:gd name="connsiteY17" fmla="*/ 707001 h 772801"/>
                    <a:gd name="connsiteX18" fmla="*/ 174731 w 605894"/>
                    <a:gd name="connsiteY18" fmla="*/ 636325 h 772801"/>
                    <a:gd name="connsiteX19" fmla="*/ 42315 w 605894"/>
                    <a:gd name="connsiteY19" fmla="*/ 439880 h 772801"/>
                    <a:gd name="connsiteX20" fmla="*/ 19022 w 605894"/>
                    <a:gd name="connsiteY20" fmla="*/ 306794 h 772801"/>
                    <a:gd name="connsiteX21" fmla="*/ 94345 w 605894"/>
                    <a:gd name="connsiteY21" fmla="*/ 322029 h 772801"/>
                    <a:gd name="connsiteX22" fmla="*/ 170991 w 605894"/>
                    <a:gd name="connsiteY22" fmla="*/ 395604 h 772801"/>
                    <a:gd name="connsiteX23" fmla="*/ 170989 w 605894"/>
                    <a:gd name="connsiteY23" fmla="*/ 100278 h 772801"/>
                    <a:gd name="connsiteX24" fmla="*/ 221511 w 605894"/>
                    <a:gd name="connsiteY24" fmla="*/ 49757 h 772801"/>
                    <a:gd name="connsiteX25" fmla="*/ 272033 w 605894"/>
                    <a:gd name="connsiteY25" fmla="*/ 100279 h 772801"/>
                    <a:gd name="connsiteX26" fmla="*/ 272033 w 605894"/>
                    <a:gd name="connsiteY26" fmla="*/ 313913 h 772801"/>
                    <a:gd name="connsiteX27" fmla="*/ 283840 w 605894"/>
                    <a:gd name="connsiteY27" fmla="*/ 306350 h 772801"/>
                    <a:gd name="connsiteX28" fmla="*/ 289734 w 605894"/>
                    <a:gd name="connsiteY28" fmla="*/ 304362 h 772801"/>
                    <a:gd name="connsiteX29" fmla="*/ 289734 w 605894"/>
                    <a:gd name="connsiteY29" fmla="*/ 50522 h 772801"/>
                    <a:gd name="connsiteX30" fmla="*/ 320591 w 605894"/>
                    <a:gd name="connsiteY30" fmla="*/ 3971 h 772801"/>
                    <a:gd name="connsiteX31" fmla="*/ 340256 w 605894"/>
                    <a:gd name="connsiteY31" fmla="*/ 0 h 772801"/>
                    <a:gd name="connsiteX0" fmla="*/ 348966 w 614604"/>
                    <a:gd name="connsiteY0" fmla="*/ 0 h 772801"/>
                    <a:gd name="connsiteX1" fmla="*/ 399489 w 614604"/>
                    <a:gd name="connsiteY1" fmla="*/ 50522 h 772801"/>
                    <a:gd name="connsiteX2" fmla="*/ 399489 w 614604"/>
                    <a:gd name="connsiteY2" fmla="*/ 286122 h 772801"/>
                    <a:gd name="connsiteX3" fmla="*/ 417928 w 614604"/>
                    <a:gd name="connsiteY3" fmla="*/ 289845 h 772801"/>
                    <a:gd name="connsiteX4" fmla="*/ 417928 w 614604"/>
                    <a:gd name="connsiteY4" fmla="*/ 100279 h 772801"/>
                    <a:gd name="connsiteX5" fmla="*/ 468449 w 614604"/>
                    <a:gd name="connsiteY5" fmla="*/ 49757 h 772801"/>
                    <a:gd name="connsiteX6" fmla="*/ 518972 w 614604"/>
                    <a:gd name="connsiteY6" fmla="*/ 100279 h 772801"/>
                    <a:gd name="connsiteX7" fmla="*/ 518972 w 614604"/>
                    <a:gd name="connsiteY7" fmla="*/ 327076 h 772801"/>
                    <a:gd name="connsiteX8" fmla="*/ 532850 w 614604"/>
                    <a:gd name="connsiteY8" fmla="*/ 335496 h 772801"/>
                    <a:gd name="connsiteX9" fmla="*/ 537411 w 614604"/>
                    <a:gd name="connsiteY9" fmla="*/ 340166 h 772801"/>
                    <a:gd name="connsiteX10" fmla="*/ 537410 w 614604"/>
                    <a:gd name="connsiteY10" fmla="*/ 199785 h 772801"/>
                    <a:gd name="connsiteX11" fmla="*/ 574656 w 614604"/>
                    <a:gd name="connsiteY11" fmla="*/ 162539 h 772801"/>
                    <a:gd name="connsiteX12" fmla="*/ 611902 w 614604"/>
                    <a:gd name="connsiteY12" fmla="*/ 199785 h 772801"/>
                    <a:gd name="connsiteX13" fmla="*/ 611902 w 614604"/>
                    <a:gd name="connsiteY13" fmla="*/ 485029 h 772801"/>
                    <a:gd name="connsiteX14" fmla="*/ 614604 w 614604"/>
                    <a:gd name="connsiteY14" fmla="*/ 508852 h 772801"/>
                    <a:gd name="connsiteX15" fmla="*/ 614604 w 614604"/>
                    <a:gd name="connsiteY15" fmla="*/ 548145 h 772801"/>
                    <a:gd name="connsiteX16" fmla="*/ 389948 w 614604"/>
                    <a:gd name="connsiteY16" fmla="*/ 772801 h 772801"/>
                    <a:gd name="connsiteX17" fmla="*/ 231092 w 614604"/>
                    <a:gd name="connsiteY17" fmla="*/ 707001 h 772801"/>
                    <a:gd name="connsiteX18" fmla="*/ 183441 w 614604"/>
                    <a:gd name="connsiteY18" fmla="*/ 636325 h 772801"/>
                    <a:gd name="connsiteX19" fmla="*/ 51025 w 614604"/>
                    <a:gd name="connsiteY19" fmla="*/ 439880 h 772801"/>
                    <a:gd name="connsiteX20" fmla="*/ 16562 w 614604"/>
                    <a:gd name="connsiteY20" fmla="*/ 309587 h 772801"/>
                    <a:gd name="connsiteX21" fmla="*/ 103055 w 614604"/>
                    <a:gd name="connsiteY21" fmla="*/ 322029 h 772801"/>
                    <a:gd name="connsiteX22" fmla="*/ 179701 w 614604"/>
                    <a:gd name="connsiteY22" fmla="*/ 395604 h 772801"/>
                    <a:gd name="connsiteX23" fmla="*/ 179699 w 614604"/>
                    <a:gd name="connsiteY23" fmla="*/ 100278 h 772801"/>
                    <a:gd name="connsiteX24" fmla="*/ 230221 w 614604"/>
                    <a:gd name="connsiteY24" fmla="*/ 49757 h 772801"/>
                    <a:gd name="connsiteX25" fmla="*/ 280743 w 614604"/>
                    <a:gd name="connsiteY25" fmla="*/ 100279 h 772801"/>
                    <a:gd name="connsiteX26" fmla="*/ 280743 w 614604"/>
                    <a:gd name="connsiteY26" fmla="*/ 313913 h 772801"/>
                    <a:gd name="connsiteX27" fmla="*/ 292550 w 614604"/>
                    <a:gd name="connsiteY27" fmla="*/ 306350 h 772801"/>
                    <a:gd name="connsiteX28" fmla="*/ 298444 w 614604"/>
                    <a:gd name="connsiteY28" fmla="*/ 304362 h 772801"/>
                    <a:gd name="connsiteX29" fmla="*/ 298444 w 614604"/>
                    <a:gd name="connsiteY29" fmla="*/ 50522 h 772801"/>
                    <a:gd name="connsiteX30" fmla="*/ 329301 w 614604"/>
                    <a:gd name="connsiteY30" fmla="*/ 3971 h 772801"/>
                    <a:gd name="connsiteX31" fmla="*/ 348966 w 614604"/>
                    <a:gd name="connsiteY31" fmla="*/ 0 h 772801"/>
                    <a:gd name="connsiteX0" fmla="*/ 351406 w 617044"/>
                    <a:gd name="connsiteY0" fmla="*/ 0 h 772801"/>
                    <a:gd name="connsiteX1" fmla="*/ 401929 w 617044"/>
                    <a:gd name="connsiteY1" fmla="*/ 50522 h 772801"/>
                    <a:gd name="connsiteX2" fmla="*/ 401929 w 617044"/>
                    <a:gd name="connsiteY2" fmla="*/ 286122 h 772801"/>
                    <a:gd name="connsiteX3" fmla="*/ 420368 w 617044"/>
                    <a:gd name="connsiteY3" fmla="*/ 289845 h 772801"/>
                    <a:gd name="connsiteX4" fmla="*/ 420368 w 617044"/>
                    <a:gd name="connsiteY4" fmla="*/ 100279 h 772801"/>
                    <a:gd name="connsiteX5" fmla="*/ 470889 w 617044"/>
                    <a:gd name="connsiteY5" fmla="*/ 49757 h 772801"/>
                    <a:gd name="connsiteX6" fmla="*/ 521412 w 617044"/>
                    <a:gd name="connsiteY6" fmla="*/ 100279 h 772801"/>
                    <a:gd name="connsiteX7" fmla="*/ 521412 w 617044"/>
                    <a:gd name="connsiteY7" fmla="*/ 327076 h 772801"/>
                    <a:gd name="connsiteX8" fmla="*/ 535290 w 617044"/>
                    <a:gd name="connsiteY8" fmla="*/ 335496 h 772801"/>
                    <a:gd name="connsiteX9" fmla="*/ 539851 w 617044"/>
                    <a:gd name="connsiteY9" fmla="*/ 340166 h 772801"/>
                    <a:gd name="connsiteX10" fmla="*/ 539850 w 617044"/>
                    <a:gd name="connsiteY10" fmla="*/ 199785 h 772801"/>
                    <a:gd name="connsiteX11" fmla="*/ 577096 w 617044"/>
                    <a:gd name="connsiteY11" fmla="*/ 162539 h 772801"/>
                    <a:gd name="connsiteX12" fmla="*/ 614342 w 617044"/>
                    <a:gd name="connsiteY12" fmla="*/ 199785 h 772801"/>
                    <a:gd name="connsiteX13" fmla="*/ 614342 w 617044"/>
                    <a:gd name="connsiteY13" fmla="*/ 485029 h 772801"/>
                    <a:gd name="connsiteX14" fmla="*/ 617044 w 617044"/>
                    <a:gd name="connsiteY14" fmla="*/ 508852 h 772801"/>
                    <a:gd name="connsiteX15" fmla="*/ 617044 w 617044"/>
                    <a:gd name="connsiteY15" fmla="*/ 548145 h 772801"/>
                    <a:gd name="connsiteX16" fmla="*/ 392388 w 617044"/>
                    <a:gd name="connsiteY16" fmla="*/ 772801 h 772801"/>
                    <a:gd name="connsiteX17" fmla="*/ 233532 w 617044"/>
                    <a:gd name="connsiteY17" fmla="*/ 707001 h 772801"/>
                    <a:gd name="connsiteX18" fmla="*/ 185881 w 617044"/>
                    <a:gd name="connsiteY18" fmla="*/ 636325 h 772801"/>
                    <a:gd name="connsiteX19" fmla="*/ 53465 w 617044"/>
                    <a:gd name="connsiteY19" fmla="*/ 439880 h 772801"/>
                    <a:gd name="connsiteX20" fmla="*/ 19002 w 617044"/>
                    <a:gd name="connsiteY20" fmla="*/ 309587 h 772801"/>
                    <a:gd name="connsiteX21" fmla="*/ 105495 w 617044"/>
                    <a:gd name="connsiteY21" fmla="*/ 322029 h 772801"/>
                    <a:gd name="connsiteX22" fmla="*/ 182141 w 617044"/>
                    <a:gd name="connsiteY22" fmla="*/ 395604 h 772801"/>
                    <a:gd name="connsiteX23" fmla="*/ 182139 w 617044"/>
                    <a:gd name="connsiteY23" fmla="*/ 100278 h 772801"/>
                    <a:gd name="connsiteX24" fmla="*/ 232661 w 617044"/>
                    <a:gd name="connsiteY24" fmla="*/ 49757 h 772801"/>
                    <a:gd name="connsiteX25" fmla="*/ 283183 w 617044"/>
                    <a:gd name="connsiteY25" fmla="*/ 100279 h 772801"/>
                    <a:gd name="connsiteX26" fmla="*/ 283183 w 617044"/>
                    <a:gd name="connsiteY26" fmla="*/ 313913 h 772801"/>
                    <a:gd name="connsiteX27" fmla="*/ 294990 w 617044"/>
                    <a:gd name="connsiteY27" fmla="*/ 306350 h 772801"/>
                    <a:gd name="connsiteX28" fmla="*/ 300884 w 617044"/>
                    <a:gd name="connsiteY28" fmla="*/ 304362 h 772801"/>
                    <a:gd name="connsiteX29" fmla="*/ 300884 w 617044"/>
                    <a:gd name="connsiteY29" fmla="*/ 50522 h 772801"/>
                    <a:gd name="connsiteX30" fmla="*/ 331741 w 617044"/>
                    <a:gd name="connsiteY30" fmla="*/ 3971 h 772801"/>
                    <a:gd name="connsiteX31" fmla="*/ 351406 w 617044"/>
                    <a:gd name="connsiteY31" fmla="*/ 0 h 772801"/>
                    <a:gd name="connsiteX0" fmla="*/ 338375 w 604013"/>
                    <a:gd name="connsiteY0" fmla="*/ 0 h 772801"/>
                    <a:gd name="connsiteX1" fmla="*/ 388898 w 604013"/>
                    <a:gd name="connsiteY1" fmla="*/ 50522 h 772801"/>
                    <a:gd name="connsiteX2" fmla="*/ 388898 w 604013"/>
                    <a:gd name="connsiteY2" fmla="*/ 286122 h 772801"/>
                    <a:gd name="connsiteX3" fmla="*/ 407337 w 604013"/>
                    <a:gd name="connsiteY3" fmla="*/ 289845 h 772801"/>
                    <a:gd name="connsiteX4" fmla="*/ 407337 w 604013"/>
                    <a:gd name="connsiteY4" fmla="*/ 100279 h 772801"/>
                    <a:gd name="connsiteX5" fmla="*/ 457858 w 604013"/>
                    <a:gd name="connsiteY5" fmla="*/ 49757 h 772801"/>
                    <a:gd name="connsiteX6" fmla="*/ 508381 w 604013"/>
                    <a:gd name="connsiteY6" fmla="*/ 100279 h 772801"/>
                    <a:gd name="connsiteX7" fmla="*/ 508381 w 604013"/>
                    <a:gd name="connsiteY7" fmla="*/ 327076 h 772801"/>
                    <a:gd name="connsiteX8" fmla="*/ 522259 w 604013"/>
                    <a:gd name="connsiteY8" fmla="*/ 335496 h 772801"/>
                    <a:gd name="connsiteX9" fmla="*/ 526820 w 604013"/>
                    <a:gd name="connsiteY9" fmla="*/ 340166 h 772801"/>
                    <a:gd name="connsiteX10" fmla="*/ 526819 w 604013"/>
                    <a:gd name="connsiteY10" fmla="*/ 199785 h 772801"/>
                    <a:gd name="connsiteX11" fmla="*/ 564065 w 604013"/>
                    <a:gd name="connsiteY11" fmla="*/ 162539 h 772801"/>
                    <a:gd name="connsiteX12" fmla="*/ 601311 w 604013"/>
                    <a:gd name="connsiteY12" fmla="*/ 199785 h 772801"/>
                    <a:gd name="connsiteX13" fmla="*/ 601311 w 604013"/>
                    <a:gd name="connsiteY13" fmla="*/ 485029 h 772801"/>
                    <a:gd name="connsiteX14" fmla="*/ 604013 w 604013"/>
                    <a:gd name="connsiteY14" fmla="*/ 508852 h 772801"/>
                    <a:gd name="connsiteX15" fmla="*/ 604013 w 604013"/>
                    <a:gd name="connsiteY15" fmla="*/ 548145 h 772801"/>
                    <a:gd name="connsiteX16" fmla="*/ 379357 w 604013"/>
                    <a:gd name="connsiteY16" fmla="*/ 772801 h 772801"/>
                    <a:gd name="connsiteX17" fmla="*/ 220501 w 604013"/>
                    <a:gd name="connsiteY17" fmla="*/ 707001 h 772801"/>
                    <a:gd name="connsiteX18" fmla="*/ 172850 w 604013"/>
                    <a:gd name="connsiteY18" fmla="*/ 636325 h 772801"/>
                    <a:gd name="connsiteX19" fmla="*/ 26471 w 604013"/>
                    <a:gd name="connsiteY19" fmla="*/ 442673 h 772801"/>
                    <a:gd name="connsiteX20" fmla="*/ 5971 w 604013"/>
                    <a:gd name="connsiteY20" fmla="*/ 309587 h 772801"/>
                    <a:gd name="connsiteX21" fmla="*/ 92464 w 604013"/>
                    <a:gd name="connsiteY21" fmla="*/ 322029 h 772801"/>
                    <a:gd name="connsiteX22" fmla="*/ 169110 w 604013"/>
                    <a:gd name="connsiteY22" fmla="*/ 395604 h 772801"/>
                    <a:gd name="connsiteX23" fmla="*/ 169108 w 604013"/>
                    <a:gd name="connsiteY23" fmla="*/ 100278 h 772801"/>
                    <a:gd name="connsiteX24" fmla="*/ 219630 w 604013"/>
                    <a:gd name="connsiteY24" fmla="*/ 49757 h 772801"/>
                    <a:gd name="connsiteX25" fmla="*/ 270152 w 604013"/>
                    <a:gd name="connsiteY25" fmla="*/ 100279 h 772801"/>
                    <a:gd name="connsiteX26" fmla="*/ 270152 w 604013"/>
                    <a:gd name="connsiteY26" fmla="*/ 313913 h 772801"/>
                    <a:gd name="connsiteX27" fmla="*/ 281959 w 604013"/>
                    <a:gd name="connsiteY27" fmla="*/ 306350 h 772801"/>
                    <a:gd name="connsiteX28" fmla="*/ 287853 w 604013"/>
                    <a:gd name="connsiteY28" fmla="*/ 304362 h 772801"/>
                    <a:gd name="connsiteX29" fmla="*/ 287853 w 604013"/>
                    <a:gd name="connsiteY29" fmla="*/ 50522 h 772801"/>
                    <a:gd name="connsiteX30" fmla="*/ 318710 w 604013"/>
                    <a:gd name="connsiteY30" fmla="*/ 3971 h 772801"/>
                    <a:gd name="connsiteX31" fmla="*/ 338375 w 604013"/>
                    <a:gd name="connsiteY31" fmla="*/ 0 h 772801"/>
                    <a:gd name="connsiteX0" fmla="*/ 354810 w 620448"/>
                    <a:gd name="connsiteY0" fmla="*/ 0 h 772801"/>
                    <a:gd name="connsiteX1" fmla="*/ 405333 w 620448"/>
                    <a:gd name="connsiteY1" fmla="*/ 50522 h 772801"/>
                    <a:gd name="connsiteX2" fmla="*/ 405333 w 620448"/>
                    <a:gd name="connsiteY2" fmla="*/ 286122 h 772801"/>
                    <a:gd name="connsiteX3" fmla="*/ 423772 w 620448"/>
                    <a:gd name="connsiteY3" fmla="*/ 289845 h 772801"/>
                    <a:gd name="connsiteX4" fmla="*/ 423772 w 620448"/>
                    <a:gd name="connsiteY4" fmla="*/ 100279 h 772801"/>
                    <a:gd name="connsiteX5" fmla="*/ 474293 w 620448"/>
                    <a:gd name="connsiteY5" fmla="*/ 49757 h 772801"/>
                    <a:gd name="connsiteX6" fmla="*/ 524816 w 620448"/>
                    <a:gd name="connsiteY6" fmla="*/ 100279 h 772801"/>
                    <a:gd name="connsiteX7" fmla="*/ 524816 w 620448"/>
                    <a:gd name="connsiteY7" fmla="*/ 327076 h 772801"/>
                    <a:gd name="connsiteX8" fmla="*/ 538694 w 620448"/>
                    <a:gd name="connsiteY8" fmla="*/ 335496 h 772801"/>
                    <a:gd name="connsiteX9" fmla="*/ 543255 w 620448"/>
                    <a:gd name="connsiteY9" fmla="*/ 340166 h 772801"/>
                    <a:gd name="connsiteX10" fmla="*/ 543254 w 620448"/>
                    <a:gd name="connsiteY10" fmla="*/ 199785 h 772801"/>
                    <a:gd name="connsiteX11" fmla="*/ 580500 w 620448"/>
                    <a:gd name="connsiteY11" fmla="*/ 162539 h 772801"/>
                    <a:gd name="connsiteX12" fmla="*/ 617746 w 620448"/>
                    <a:gd name="connsiteY12" fmla="*/ 199785 h 772801"/>
                    <a:gd name="connsiteX13" fmla="*/ 617746 w 620448"/>
                    <a:gd name="connsiteY13" fmla="*/ 485029 h 772801"/>
                    <a:gd name="connsiteX14" fmla="*/ 620448 w 620448"/>
                    <a:gd name="connsiteY14" fmla="*/ 508852 h 772801"/>
                    <a:gd name="connsiteX15" fmla="*/ 620448 w 620448"/>
                    <a:gd name="connsiteY15" fmla="*/ 548145 h 772801"/>
                    <a:gd name="connsiteX16" fmla="*/ 395792 w 620448"/>
                    <a:gd name="connsiteY16" fmla="*/ 772801 h 772801"/>
                    <a:gd name="connsiteX17" fmla="*/ 236936 w 620448"/>
                    <a:gd name="connsiteY17" fmla="*/ 707001 h 772801"/>
                    <a:gd name="connsiteX18" fmla="*/ 189285 w 620448"/>
                    <a:gd name="connsiteY18" fmla="*/ 636325 h 772801"/>
                    <a:gd name="connsiteX19" fmla="*/ 42906 w 620448"/>
                    <a:gd name="connsiteY19" fmla="*/ 442673 h 772801"/>
                    <a:gd name="connsiteX20" fmla="*/ 2859 w 620448"/>
                    <a:gd name="connsiteY20" fmla="*/ 309587 h 772801"/>
                    <a:gd name="connsiteX21" fmla="*/ 108899 w 620448"/>
                    <a:gd name="connsiteY21" fmla="*/ 322029 h 772801"/>
                    <a:gd name="connsiteX22" fmla="*/ 185545 w 620448"/>
                    <a:gd name="connsiteY22" fmla="*/ 395604 h 772801"/>
                    <a:gd name="connsiteX23" fmla="*/ 185543 w 620448"/>
                    <a:gd name="connsiteY23" fmla="*/ 100278 h 772801"/>
                    <a:gd name="connsiteX24" fmla="*/ 236065 w 620448"/>
                    <a:gd name="connsiteY24" fmla="*/ 49757 h 772801"/>
                    <a:gd name="connsiteX25" fmla="*/ 286587 w 620448"/>
                    <a:gd name="connsiteY25" fmla="*/ 100279 h 772801"/>
                    <a:gd name="connsiteX26" fmla="*/ 286587 w 620448"/>
                    <a:gd name="connsiteY26" fmla="*/ 313913 h 772801"/>
                    <a:gd name="connsiteX27" fmla="*/ 298394 w 620448"/>
                    <a:gd name="connsiteY27" fmla="*/ 306350 h 772801"/>
                    <a:gd name="connsiteX28" fmla="*/ 304288 w 620448"/>
                    <a:gd name="connsiteY28" fmla="*/ 304362 h 772801"/>
                    <a:gd name="connsiteX29" fmla="*/ 304288 w 620448"/>
                    <a:gd name="connsiteY29" fmla="*/ 50522 h 772801"/>
                    <a:gd name="connsiteX30" fmla="*/ 335145 w 620448"/>
                    <a:gd name="connsiteY30" fmla="*/ 3971 h 772801"/>
                    <a:gd name="connsiteX31" fmla="*/ 354810 w 620448"/>
                    <a:gd name="connsiteY31" fmla="*/ 0 h 772801"/>
                    <a:gd name="connsiteX0" fmla="*/ 361456 w 627094"/>
                    <a:gd name="connsiteY0" fmla="*/ 0 h 772801"/>
                    <a:gd name="connsiteX1" fmla="*/ 411979 w 627094"/>
                    <a:gd name="connsiteY1" fmla="*/ 50522 h 772801"/>
                    <a:gd name="connsiteX2" fmla="*/ 411979 w 627094"/>
                    <a:gd name="connsiteY2" fmla="*/ 286122 h 772801"/>
                    <a:gd name="connsiteX3" fmla="*/ 430418 w 627094"/>
                    <a:gd name="connsiteY3" fmla="*/ 289845 h 772801"/>
                    <a:gd name="connsiteX4" fmla="*/ 430418 w 627094"/>
                    <a:gd name="connsiteY4" fmla="*/ 100279 h 772801"/>
                    <a:gd name="connsiteX5" fmla="*/ 480939 w 627094"/>
                    <a:gd name="connsiteY5" fmla="*/ 49757 h 772801"/>
                    <a:gd name="connsiteX6" fmla="*/ 531462 w 627094"/>
                    <a:gd name="connsiteY6" fmla="*/ 100279 h 772801"/>
                    <a:gd name="connsiteX7" fmla="*/ 531462 w 627094"/>
                    <a:gd name="connsiteY7" fmla="*/ 327076 h 772801"/>
                    <a:gd name="connsiteX8" fmla="*/ 545340 w 627094"/>
                    <a:gd name="connsiteY8" fmla="*/ 335496 h 772801"/>
                    <a:gd name="connsiteX9" fmla="*/ 549901 w 627094"/>
                    <a:gd name="connsiteY9" fmla="*/ 340166 h 772801"/>
                    <a:gd name="connsiteX10" fmla="*/ 549900 w 627094"/>
                    <a:gd name="connsiteY10" fmla="*/ 199785 h 772801"/>
                    <a:gd name="connsiteX11" fmla="*/ 587146 w 627094"/>
                    <a:gd name="connsiteY11" fmla="*/ 162539 h 772801"/>
                    <a:gd name="connsiteX12" fmla="*/ 624392 w 627094"/>
                    <a:gd name="connsiteY12" fmla="*/ 199785 h 772801"/>
                    <a:gd name="connsiteX13" fmla="*/ 624392 w 627094"/>
                    <a:gd name="connsiteY13" fmla="*/ 485029 h 772801"/>
                    <a:gd name="connsiteX14" fmla="*/ 627094 w 627094"/>
                    <a:gd name="connsiteY14" fmla="*/ 508852 h 772801"/>
                    <a:gd name="connsiteX15" fmla="*/ 627094 w 627094"/>
                    <a:gd name="connsiteY15" fmla="*/ 548145 h 772801"/>
                    <a:gd name="connsiteX16" fmla="*/ 402438 w 627094"/>
                    <a:gd name="connsiteY16" fmla="*/ 772801 h 772801"/>
                    <a:gd name="connsiteX17" fmla="*/ 243582 w 627094"/>
                    <a:gd name="connsiteY17" fmla="*/ 707001 h 772801"/>
                    <a:gd name="connsiteX18" fmla="*/ 195931 w 627094"/>
                    <a:gd name="connsiteY18" fmla="*/ 636325 h 772801"/>
                    <a:gd name="connsiteX19" fmla="*/ 49552 w 627094"/>
                    <a:gd name="connsiteY19" fmla="*/ 442673 h 772801"/>
                    <a:gd name="connsiteX20" fmla="*/ 9505 w 627094"/>
                    <a:gd name="connsiteY20" fmla="*/ 309587 h 772801"/>
                    <a:gd name="connsiteX21" fmla="*/ 115545 w 627094"/>
                    <a:gd name="connsiteY21" fmla="*/ 322029 h 772801"/>
                    <a:gd name="connsiteX22" fmla="*/ 192191 w 627094"/>
                    <a:gd name="connsiteY22" fmla="*/ 395604 h 772801"/>
                    <a:gd name="connsiteX23" fmla="*/ 192189 w 627094"/>
                    <a:gd name="connsiteY23" fmla="*/ 100278 h 772801"/>
                    <a:gd name="connsiteX24" fmla="*/ 242711 w 627094"/>
                    <a:gd name="connsiteY24" fmla="*/ 49757 h 772801"/>
                    <a:gd name="connsiteX25" fmla="*/ 293233 w 627094"/>
                    <a:gd name="connsiteY25" fmla="*/ 100279 h 772801"/>
                    <a:gd name="connsiteX26" fmla="*/ 293233 w 627094"/>
                    <a:gd name="connsiteY26" fmla="*/ 313913 h 772801"/>
                    <a:gd name="connsiteX27" fmla="*/ 305040 w 627094"/>
                    <a:gd name="connsiteY27" fmla="*/ 306350 h 772801"/>
                    <a:gd name="connsiteX28" fmla="*/ 310934 w 627094"/>
                    <a:gd name="connsiteY28" fmla="*/ 304362 h 772801"/>
                    <a:gd name="connsiteX29" fmla="*/ 310934 w 627094"/>
                    <a:gd name="connsiteY29" fmla="*/ 50522 h 772801"/>
                    <a:gd name="connsiteX30" fmla="*/ 341791 w 627094"/>
                    <a:gd name="connsiteY30" fmla="*/ 3971 h 772801"/>
                    <a:gd name="connsiteX31" fmla="*/ 361456 w 627094"/>
                    <a:gd name="connsiteY31" fmla="*/ 0 h 772801"/>
                    <a:gd name="connsiteX0" fmla="*/ 330949 w 596587"/>
                    <a:gd name="connsiteY0" fmla="*/ 0 h 772801"/>
                    <a:gd name="connsiteX1" fmla="*/ 381472 w 596587"/>
                    <a:gd name="connsiteY1" fmla="*/ 50522 h 772801"/>
                    <a:gd name="connsiteX2" fmla="*/ 381472 w 596587"/>
                    <a:gd name="connsiteY2" fmla="*/ 286122 h 772801"/>
                    <a:gd name="connsiteX3" fmla="*/ 399911 w 596587"/>
                    <a:gd name="connsiteY3" fmla="*/ 289845 h 772801"/>
                    <a:gd name="connsiteX4" fmla="*/ 399911 w 596587"/>
                    <a:gd name="connsiteY4" fmla="*/ 100279 h 772801"/>
                    <a:gd name="connsiteX5" fmla="*/ 450432 w 596587"/>
                    <a:gd name="connsiteY5" fmla="*/ 49757 h 772801"/>
                    <a:gd name="connsiteX6" fmla="*/ 500955 w 596587"/>
                    <a:gd name="connsiteY6" fmla="*/ 100279 h 772801"/>
                    <a:gd name="connsiteX7" fmla="*/ 500955 w 596587"/>
                    <a:gd name="connsiteY7" fmla="*/ 327076 h 772801"/>
                    <a:gd name="connsiteX8" fmla="*/ 514833 w 596587"/>
                    <a:gd name="connsiteY8" fmla="*/ 335496 h 772801"/>
                    <a:gd name="connsiteX9" fmla="*/ 519394 w 596587"/>
                    <a:gd name="connsiteY9" fmla="*/ 340166 h 772801"/>
                    <a:gd name="connsiteX10" fmla="*/ 519393 w 596587"/>
                    <a:gd name="connsiteY10" fmla="*/ 199785 h 772801"/>
                    <a:gd name="connsiteX11" fmla="*/ 556639 w 596587"/>
                    <a:gd name="connsiteY11" fmla="*/ 162539 h 772801"/>
                    <a:gd name="connsiteX12" fmla="*/ 593885 w 596587"/>
                    <a:gd name="connsiteY12" fmla="*/ 199785 h 772801"/>
                    <a:gd name="connsiteX13" fmla="*/ 593885 w 596587"/>
                    <a:gd name="connsiteY13" fmla="*/ 485029 h 772801"/>
                    <a:gd name="connsiteX14" fmla="*/ 596587 w 596587"/>
                    <a:gd name="connsiteY14" fmla="*/ 508852 h 772801"/>
                    <a:gd name="connsiteX15" fmla="*/ 596587 w 596587"/>
                    <a:gd name="connsiteY15" fmla="*/ 548145 h 772801"/>
                    <a:gd name="connsiteX16" fmla="*/ 371931 w 596587"/>
                    <a:gd name="connsiteY16" fmla="*/ 772801 h 772801"/>
                    <a:gd name="connsiteX17" fmla="*/ 213075 w 596587"/>
                    <a:gd name="connsiteY17" fmla="*/ 707001 h 772801"/>
                    <a:gd name="connsiteX18" fmla="*/ 165424 w 596587"/>
                    <a:gd name="connsiteY18" fmla="*/ 636325 h 772801"/>
                    <a:gd name="connsiteX19" fmla="*/ 19045 w 596587"/>
                    <a:gd name="connsiteY19" fmla="*/ 442673 h 772801"/>
                    <a:gd name="connsiteX20" fmla="*/ 23678 w 596587"/>
                    <a:gd name="connsiteY20" fmla="*/ 276077 h 772801"/>
                    <a:gd name="connsiteX21" fmla="*/ 85038 w 596587"/>
                    <a:gd name="connsiteY21" fmla="*/ 322029 h 772801"/>
                    <a:gd name="connsiteX22" fmla="*/ 161684 w 596587"/>
                    <a:gd name="connsiteY22" fmla="*/ 395604 h 772801"/>
                    <a:gd name="connsiteX23" fmla="*/ 161682 w 596587"/>
                    <a:gd name="connsiteY23" fmla="*/ 100278 h 772801"/>
                    <a:gd name="connsiteX24" fmla="*/ 212204 w 596587"/>
                    <a:gd name="connsiteY24" fmla="*/ 49757 h 772801"/>
                    <a:gd name="connsiteX25" fmla="*/ 262726 w 596587"/>
                    <a:gd name="connsiteY25" fmla="*/ 100279 h 772801"/>
                    <a:gd name="connsiteX26" fmla="*/ 262726 w 596587"/>
                    <a:gd name="connsiteY26" fmla="*/ 313913 h 772801"/>
                    <a:gd name="connsiteX27" fmla="*/ 274533 w 596587"/>
                    <a:gd name="connsiteY27" fmla="*/ 306350 h 772801"/>
                    <a:gd name="connsiteX28" fmla="*/ 280427 w 596587"/>
                    <a:gd name="connsiteY28" fmla="*/ 304362 h 772801"/>
                    <a:gd name="connsiteX29" fmla="*/ 280427 w 596587"/>
                    <a:gd name="connsiteY29" fmla="*/ 50522 h 772801"/>
                    <a:gd name="connsiteX30" fmla="*/ 311284 w 596587"/>
                    <a:gd name="connsiteY30" fmla="*/ 3971 h 772801"/>
                    <a:gd name="connsiteX31" fmla="*/ 330949 w 596587"/>
                    <a:gd name="connsiteY31" fmla="*/ 0 h 772801"/>
                    <a:gd name="connsiteX0" fmla="*/ 327210 w 592848"/>
                    <a:gd name="connsiteY0" fmla="*/ 0 h 772801"/>
                    <a:gd name="connsiteX1" fmla="*/ 377733 w 592848"/>
                    <a:gd name="connsiteY1" fmla="*/ 50522 h 772801"/>
                    <a:gd name="connsiteX2" fmla="*/ 377733 w 592848"/>
                    <a:gd name="connsiteY2" fmla="*/ 286122 h 772801"/>
                    <a:gd name="connsiteX3" fmla="*/ 396172 w 592848"/>
                    <a:gd name="connsiteY3" fmla="*/ 289845 h 772801"/>
                    <a:gd name="connsiteX4" fmla="*/ 396172 w 592848"/>
                    <a:gd name="connsiteY4" fmla="*/ 100279 h 772801"/>
                    <a:gd name="connsiteX5" fmla="*/ 446693 w 592848"/>
                    <a:gd name="connsiteY5" fmla="*/ 49757 h 772801"/>
                    <a:gd name="connsiteX6" fmla="*/ 497216 w 592848"/>
                    <a:gd name="connsiteY6" fmla="*/ 100279 h 772801"/>
                    <a:gd name="connsiteX7" fmla="*/ 497216 w 592848"/>
                    <a:gd name="connsiteY7" fmla="*/ 327076 h 772801"/>
                    <a:gd name="connsiteX8" fmla="*/ 511094 w 592848"/>
                    <a:gd name="connsiteY8" fmla="*/ 335496 h 772801"/>
                    <a:gd name="connsiteX9" fmla="*/ 515655 w 592848"/>
                    <a:gd name="connsiteY9" fmla="*/ 340166 h 772801"/>
                    <a:gd name="connsiteX10" fmla="*/ 515654 w 592848"/>
                    <a:gd name="connsiteY10" fmla="*/ 199785 h 772801"/>
                    <a:gd name="connsiteX11" fmla="*/ 552900 w 592848"/>
                    <a:gd name="connsiteY11" fmla="*/ 162539 h 772801"/>
                    <a:gd name="connsiteX12" fmla="*/ 590146 w 592848"/>
                    <a:gd name="connsiteY12" fmla="*/ 199785 h 772801"/>
                    <a:gd name="connsiteX13" fmla="*/ 590146 w 592848"/>
                    <a:gd name="connsiteY13" fmla="*/ 485029 h 772801"/>
                    <a:gd name="connsiteX14" fmla="*/ 592848 w 592848"/>
                    <a:gd name="connsiteY14" fmla="*/ 508852 h 772801"/>
                    <a:gd name="connsiteX15" fmla="*/ 592848 w 592848"/>
                    <a:gd name="connsiteY15" fmla="*/ 548145 h 772801"/>
                    <a:gd name="connsiteX16" fmla="*/ 368192 w 592848"/>
                    <a:gd name="connsiteY16" fmla="*/ 772801 h 772801"/>
                    <a:gd name="connsiteX17" fmla="*/ 209336 w 592848"/>
                    <a:gd name="connsiteY17" fmla="*/ 707001 h 772801"/>
                    <a:gd name="connsiteX18" fmla="*/ 161685 w 592848"/>
                    <a:gd name="connsiteY18" fmla="*/ 636325 h 772801"/>
                    <a:gd name="connsiteX19" fmla="*/ 15306 w 592848"/>
                    <a:gd name="connsiteY19" fmla="*/ 442673 h 772801"/>
                    <a:gd name="connsiteX20" fmla="*/ 19939 w 592848"/>
                    <a:gd name="connsiteY20" fmla="*/ 276077 h 772801"/>
                    <a:gd name="connsiteX21" fmla="*/ 109225 w 592848"/>
                    <a:gd name="connsiteY21" fmla="*/ 305273 h 772801"/>
                    <a:gd name="connsiteX22" fmla="*/ 157945 w 592848"/>
                    <a:gd name="connsiteY22" fmla="*/ 395604 h 772801"/>
                    <a:gd name="connsiteX23" fmla="*/ 157943 w 592848"/>
                    <a:gd name="connsiteY23" fmla="*/ 100278 h 772801"/>
                    <a:gd name="connsiteX24" fmla="*/ 208465 w 592848"/>
                    <a:gd name="connsiteY24" fmla="*/ 49757 h 772801"/>
                    <a:gd name="connsiteX25" fmla="*/ 258987 w 592848"/>
                    <a:gd name="connsiteY25" fmla="*/ 100279 h 772801"/>
                    <a:gd name="connsiteX26" fmla="*/ 258987 w 592848"/>
                    <a:gd name="connsiteY26" fmla="*/ 313913 h 772801"/>
                    <a:gd name="connsiteX27" fmla="*/ 270794 w 592848"/>
                    <a:gd name="connsiteY27" fmla="*/ 306350 h 772801"/>
                    <a:gd name="connsiteX28" fmla="*/ 276688 w 592848"/>
                    <a:gd name="connsiteY28" fmla="*/ 304362 h 772801"/>
                    <a:gd name="connsiteX29" fmla="*/ 276688 w 592848"/>
                    <a:gd name="connsiteY29" fmla="*/ 50522 h 772801"/>
                    <a:gd name="connsiteX30" fmla="*/ 307545 w 592848"/>
                    <a:gd name="connsiteY30" fmla="*/ 3971 h 772801"/>
                    <a:gd name="connsiteX31" fmla="*/ 327210 w 592848"/>
                    <a:gd name="connsiteY31" fmla="*/ 0 h 772801"/>
                    <a:gd name="connsiteX0" fmla="*/ 316972 w 582610"/>
                    <a:gd name="connsiteY0" fmla="*/ 0 h 772801"/>
                    <a:gd name="connsiteX1" fmla="*/ 367495 w 582610"/>
                    <a:gd name="connsiteY1" fmla="*/ 50522 h 772801"/>
                    <a:gd name="connsiteX2" fmla="*/ 367495 w 582610"/>
                    <a:gd name="connsiteY2" fmla="*/ 286122 h 772801"/>
                    <a:gd name="connsiteX3" fmla="*/ 385934 w 582610"/>
                    <a:gd name="connsiteY3" fmla="*/ 289845 h 772801"/>
                    <a:gd name="connsiteX4" fmla="*/ 385934 w 582610"/>
                    <a:gd name="connsiteY4" fmla="*/ 100279 h 772801"/>
                    <a:gd name="connsiteX5" fmla="*/ 436455 w 582610"/>
                    <a:gd name="connsiteY5" fmla="*/ 49757 h 772801"/>
                    <a:gd name="connsiteX6" fmla="*/ 486978 w 582610"/>
                    <a:gd name="connsiteY6" fmla="*/ 100279 h 772801"/>
                    <a:gd name="connsiteX7" fmla="*/ 486978 w 582610"/>
                    <a:gd name="connsiteY7" fmla="*/ 327076 h 772801"/>
                    <a:gd name="connsiteX8" fmla="*/ 500856 w 582610"/>
                    <a:gd name="connsiteY8" fmla="*/ 335496 h 772801"/>
                    <a:gd name="connsiteX9" fmla="*/ 505417 w 582610"/>
                    <a:gd name="connsiteY9" fmla="*/ 340166 h 772801"/>
                    <a:gd name="connsiteX10" fmla="*/ 505416 w 582610"/>
                    <a:gd name="connsiteY10" fmla="*/ 199785 h 772801"/>
                    <a:gd name="connsiteX11" fmla="*/ 542662 w 582610"/>
                    <a:gd name="connsiteY11" fmla="*/ 162539 h 772801"/>
                    <a:gd name="connsiteX12" fmla="*/ 579908 w 582610"/>
                    <a:gd name="connsiteY12" fmla="*/ 199785 h 772801"/>
                    <a:gd name="connsiteX13" fmla="*/ 579908 w 582610"/>
                    <a:gd name="connsiteY13" fmla="*/ 485029 h 772801"/>
                    <a:gd name="connsiteX14" fmla="*/ 582610 w 582610"/>
                    <a:gd name="connsiteY14" fmla="*/ 508852 h 772801"/>
                    <a:gd name="connsiteX15" fmla="*/ 582610 w 582610"/>
                    <a:gd name="connsiteY15" fmla="*/ 548145 h 772801"/>
                    <a:gd name="connsiteX16" fmla="*/ 357954 w 582610"/>
                    <a:gd name="connsiteY16" fmla="*/ 772801 h 772801"/>
                    <a:gd name="connsiteX17" fmla="*/ 199098 w 582610"/>
                    <a:gd name="connsiteY17" fmla="*/ 707001 h 772801"/>
                    <a:gd name="connsiteX18" fmla="*/ 151447 w 582610"/>
                    <a:gd name="connsiteY18" fmla="*/ 636325 h 772801"/>
                    <a:gd name="connsiteX19" fmla="*/ 21824 w 582610"/>
                    <a:gd name="connsiteY19" fmla="*/ 414748 h 772801"/>
                    <a:gd name="connsiteX20" fmla="*/ 9701 w 582610"/>
                    <a:gd name="connsiteY20" fmla="*/ 276077 h 772801"/>
                    <a:gd name="connsiteX21" fmla="*/ 98987 w 582610"/>
                    <a:gd name="connsiteY21" fmla="*/ 305273 h 772801"/>
                    <a:gd name="connsiteX22" fmla="*/ 147707 w 582610"/>
                    <a:gd name="connsiteY22" fmla="*/ 395604 h 772801"/>
                    <a:gd name="connsiteX23" fmla="*/ 147705 w 582610"/>
                    <a:gd name="connsiteY23" fmla="*/ 100278 h 772801"/>
                    <a:gd name="connsiteX24" fmla="*/ 198227 w 582610"/>
                    <a:gd name="connsiteY24" fmla="*/ 49757 h 772801"/>
                    <a:gd name="connsiteX25" fmla="*/ 248749 w 582610"/>
                    <a:gd name="connsiteY25" fmla="*/ 100279 h 772801"/>
                    <a:gd name="connsiteX26" fmla="*/ 248749 w 582610"/>
                    <a:gd name="connsiteY26" fmla="*/ 313913 h 772801"/>
                    <a:gd name="connsiteX27" fmla="*/ 260556 w 582610"/>
                    <a:gd name="connsiteY27" fmla="*/ 306350 h 772801"/>
                    <a:gd name="connsiteX28" fmla="*/ 266450 w 582610"/>
                    <a:gd name="connsiteY28" fmla="*/ 304362 h 772801"/>
                    <a:gd name="connsiteX29" fmla="*/ 266450 w 582610"/>
                    <a:gd name="connsiteY29" fmla="*/ 50522 h 772801"/>
                    <a:gd name="connsiteX30" fmla="*/ 297307 w 582610"/>
                    <a:gd name="connsiteY30" fmla="*/ 3971 h 772801"/>
                    <a:gd name="connsiteX31" fmla="*/ 316972 w 582610"/>
                    <a:gd name="connsiteY31" fmla="*/ 0 h 772801"/>
                    <a:gd name="connsiteX0" fmla="*/ 326503 w 592141"/>
                    <a:gd name="connsiteY0" fmla="*/ 0 h 772801"/>
                    <a:gd name="connsiteX1" fmla="*/ 377026 w 592141"/>
                    <a:gd name="connsiteY1" fmla="*/ 50522 h 772801"/>
                    <a:gd name="connsiteX2" fmla="*/ 377026 w 592141"/>
                    <a:gd name="connsiteY2" fmla="*/ 286122 h 772801"/>
                    <a:gd name="connsiteX3" fmla="*/ 395465 w 592141"/>
                    <a:gd name="connsiteY3" fmla="*/ 289845 h 772801"/>
                    <a:gd name="connsiteX4" fmla="*/ 395465 w 592141"/>
                    <a:gd name="connsiteY4" fmla="*/ 100279 h 772801"/>
                    <a:gd name="connsiteX5" fmla="*/ 445986 w 592141"/>
                    <a:gd name="connsiteY5" fmla="*/ 49757 h 772801"/>
                    <a:gd name="connsiteX6" fmla="*/ 496509 w 592141"/>
                    <a:gd name="connsiteY6" fmla="*/ 100279 h 772801"/>
                    <a:gd name="connsiteX7" fmla="*/ 496509 w 592141"/>
                    <a:gd name="connsiteY7" fmla="*/ 327076 h 772801"/>
                    <a:gd name="connsiteX8" fmla="*/ 510387 w 592141"/>
                    <a:gd name="connsiteY8" fmla="*/ 335496 h 772801"/>
                    <a:gd name="connsiteX9" fmla="*/ 514948 w 592141"/>
                    <a:gd name="connsiteY9" fmla="*/ 340166 h 772801"/>
                    <a:gd name="connsiteX10" fmla="*/ 514947 w 592141"/>
                    <a:gd name="connsiteY10" fmla="*/ 199785 h 772801"/>
                    <a:gd name="connsiteX11" fmla="*/ 552193 w 592141"/>
                    <a:gd name="connsiteY11" fmla="*/ 162539 h 772801"/>
                    <a:gd name="connsiteX12" fmla="*/ 589439 w 592141"/>
                    <a:gd name="connsiteY12" fmla="*/ 199785 h 772801"/>
                    <a:gd name="connsiteX13" fmla="*/ 589439 w 592141"/>
                    <a:gd name="connsiteY13" fmla="*/ 485029 h 772801"/>
                    <a:gd name="connsiteX14" fmla="*/ 592141 w 592141"/>
                    <a:gd name="connsiteY14" fmla="*/ 508852 h 772801"/>
                    <a:gd name="connsiteX15" fmla="*/ 592141 w 592141"/>
                    <a:gd name="connsiteY15" fmla="*/ 548145 h 772801"/>
                    <a:gd name="connsiteX16" fmla="*/ 367485 w 592141"/>
                    <a:gd name="connsiteY16" fmla="*/ 772801 h 772801"/>
                    <a:gd name="connsiteX17" fmla="*/ 208629 w 592141"/>
                    <a:gd name="connsiteY17" fmla="*/ 707001 h 772801"/>
                    <a:gd name="connsiteX18" fmla="*/ 160978 w 592141"/>
                    <a:gd name="connsiteY18" fmla="*/ 636325 h 772801"/>
                    <a:gd name="connsiteX19" fmla="*/ 31355 w 592141"/>
                    <a:gd name="connsiteY19" fmla="*/ 414748 h 772801"/>
                    <a:gd name="connsiteX20" fmla="*/ 19232 w 592141"/>
                    <a:gd name="connsiteY20" fmla="*/ 276077 h 772801"/>
                    <a:gd name="connsiteX21" fmla="*/ 108518 w 592141"/>
                    <a:gd name="connsiteY21" fmla="*/ 305273 h 772801"/>
                    <a:gd name="connsiteX22" fmla="*/ 157238 w 592141"/>
                    <a:gd name="connsiteY22" fmla="*/ 395604 h 772801"/>
                    <a:gd name="connsiteX23" fmla="*/ 157236 w 592141"/>
                    <a:gd name="connsiteY23" fmla="*/ 100278 h 772801"/>
                    <a:gd name="connsiteX24" fmla="*/ 207758 w 592141"/>
                    <a:gd name="connsiteY24" fmla="*/ 49757 h 772801"/>
                    <a:gd name="connsiteX25" fmla="*/ 258280 w 592141"/>
                    <a:gd name="connsiteY25" fmla="*/ 100279 h 772801"/>
                    <a:gd name="connsiteX26" fmla="*/ 258280 w 592141"/>
                    <a:gd name="connsiteY26" fmla="*/ 313913 h 772801"/>
                    <a:gd name="connsiteX27" fmla="*/ 270087 w 592141"/>
                    <a:gd name="connsiteY27" fmla="*/ 306350 h 772801"/>
                    <a:gd name="connsiteX28" fmla="*/ 275981 w 592141"/>
                    <a:gd name="connsiteY28" fmla="*/ 304362 h 772801"/>
                    <a:gd name="connsiteX29" fmla="*/ 275981 w 592141"/>
                    <a:gd name="connsiteY29" fmla="*/ 50522 h 772801"/>
                    <a:gd name="connsiteX30" fmla="*/ 306838 w 592141"/>
                    <a:gd name="connsiteY30" fmla="*/ 3971 h 772801"/>
                    <a:gd name="connsiteX31" fmla="*/ 326503 w 592141"/>
                    <a:gd name="connsiteY31" fmla="*/ 0 h 772801"/>
                    <a:gd name="connsiteX0" fmla="*/ 331393 w 597031"/>
                    <a:gd name="connsiteY0" fmla="*/ 0 h 772801"/>
                    <a:gd name="connsiteX1" fmla="*/ 381916 w 597031"/>
                    <a:gd name="connsiteY1" fmla="*/ 50522 h 772801"/>
                    <a:gd name="connsiteX2" fmla="*/ 381916 w 597031"/>
                    <a:gd name="connsiteY2" fmla="*/ 286122 h 772801"/>
                    <a:gd name="connsiteX3" fmla="*/ 400355 w 597031"/>
                    <a:gd name="connsiteY3" fmla="*/ 289845 h 772801"/>
                    <a:gd name="connsiteX4" fmla="*/ 400355 w 597031"/>
                    <a:gd name="connsiteY4" fmla="*/ 100279 h 772801"/>
                    <a:gd name="connsiteX5" fmla="*/ 450876 w 597031"/>
                    <a:gd name="connsiteY5" fmla="*/ 49757 h 772801"/>
                    <a:gd name="connsiteX6" fmla="*/ 501399 w 597031"/>
                    <a:gd name="connsiteY6" fmla="*/ 100279 h 772801"/>
                    <a:gd name="connsiteX7" fmla="*/ 501399 w 597031"/>
                    <a:gd name="connsiteY7" fmla="*/ 327076 h 772801"/>
                    <a:gd name="connsiteX8" fmla="*/ 515277 w 597031"/>
                    <a:gd name="connsiteY8" fmla="*/ 335496 h 772801"/>
                    <a:gd name="connsiteX9" fmla="*/ 519838 w 597031"/>
                    <a:gd name="connsiteY9" fmla="*/ 340166 h 772801"/>
                    <a:gd name="connsiteX10" fmla="*/ 519837 w 597031"/>
                    <a:gd name="connsiteY10" fmla="*/ 199785 h 772801"/>
                    <a:gd name="connsiteX11" fmla="*/ 557083 w 597031"/>
                    <a:gd name="connsiteY11" fmla="*/ 162539 h 772801"/>
                    <a:gd name="connsiteX12" fmla="*/ 594329 w 597031"/>
                    <a:gd name="connsiteY12" fmla="*/ 199785 h 772801"/>
                    <a:gd name="connsiteX13" fmla="*/ 594329 w 597031"/>
                    <a:gd name="connsiteY13" fmla="*/ 485029 h 772801"/>
                    <a:gd name="connsiteX14" fmla="*/ 597031 w 597031"/>
                    <a:gd name="connsiteY14" fmla="*/ 508852 h 772801"/>
                    <a:gd name="connsiteX15" fmla="*/ 597031 w 597031"/>
                    <a:gd name="connsiteY15" fmla="*/ 548145 h 772801"/>
                    <a:gd name="connsiteX16" fmla="*/ 372375 w 597031"/>
                    <a:gd name="connsiteY16" fmla="*/ 772801 h 772801"/>
                    <a:gd name="connsiteX17" fmla="*/ 213519 w 597031"/>
                    <a:gd name="connsiteY17" fmla="*/ 707001 h 772801"/>
                    <a:gd name="connsiteX18" fmla="*/ 165868 w 597031"/>
                    <a:gd name="connsiteY18" fmla="*/ 636325 h 772801"/>
                    <a:gd name="connsiteX19" fmla="*/ 36245 w 597031"/>
                    <a:gd name="connsiteY19" fmla="*/ 414748 h 772801"/>
                    <a:gd name="connsiteX20" fmla="*/ 24122 w 597031"/>
                    <a:gd name="connsiteY20" fmla="*/ 276077 h 772801"/>
                    <a:gd name="connsiteX21" fmla="*/ 113408 w 597031"/>
                    <a:gd name="connsiteY21" fmla="*/ 305273 h 772801"/>
                    <a:gd name="connsiteX22" fmla="*/ 162128 w 597031"/>
                    <a:gd name="connsiteY22" fmla="*/ 395604 h 772801"/>
                    <a:gd name="connsiteX23" fmla="*/ 162126 w 597031"/>
                    <a:gd name="connsiteY23" fmla="*/ 100278 h 772801"/>
                    <a:gd name="connsiteX24" fmla="*/ 212648 w 597031"/>
                    <a:gd name="connsiteY24" fmla="*/ 49757 h 772801"/>
                    <a:gd name="connsiteX25" fmla="*/ 263170 w 597031"/>
                    <a:gd name="connsiteY25" fmla="*/ 100279 h 772801"/>
                    <a:gd name="connsiteX26" fmla="*/ 263170 w 597031"/>
                    <a:gd name="connsiteY26" fmla="*/ 313913 h 772801"/>
                    <a:gd name="connsiteX27" fmla="*/ 274977 w 597031"/>
                    <a:gd name="connsiteY27" fmla="*/ 306350 h 772801"/>
                    <a:gd name="connsiteX28" fmla="*/ 280871 w 597031"/>
                    <a:gd name="connsiteY28" fmla="*/ 304362 h 772801"/>
                    <a:gd name="connsiteX29" fmla="*/ 280871 w 597031"/>
                    <a:gd name="connsiteY29" fmla="*/ 50522 h 772801"/>
                    <a:gd name="connsiteX30" fmla="*/ 311728 w 597031"/>
                    <a:gd name="connsiteY30" fmla="*/ 3971 h 772801"/>
                    <a:gd name="connsiteX31" fmla="*/ 331393 w 597031"/>
                    <a:gd name="connsiteY31" fmla="*/ 0 h 772801"/>
                    <a:gd name="connsiteX0" fmla="*/ 327699 w 593337"/>
                    <a:gd name="connsiteY0" fmla="*/ 0 h 772801"/>
                    <a:gd name="connsiteX1" fmla="*/ 378222 w 593337"/>
                    <a:gd name="connsiteY1" fmla="*/ 50522 h 772801"/>
                    <a:gd name="connsiteX2" fmla="*/ 378222 w 593337"/>
                    <a:gd name="connsiteY2" fmla="*/ 286122 h 772801"/>
                    <a:gd name="connsiteX3" fmla="*/ 396661 w 593337"/>
                    <a:gd name="connsiteY3" fmla="*/ 289845 h 772801"/>
                    <a:gd name="connsiteX4" fmla="*/ 396661 w 593337"/>
                    <a:gd name="connsiteY4" fmla="*/ 100279 h 772801"/>
                    <a:gd name="connsiteX5" fmla="*/ 447182 w 593337"/>
                    <a:gd name="connsiteY5" fmla="*/ 49757 h 772801"/>
                    <a:gd name="connsiteX6" fmla="*/ 497705 w 593337"/>
                    <a:gd name="connsiteY6" fmla="*/ 100279 h 772801"/>
                    <a:gd name="connsiteX7" fmla="*/ 497705 w 593337"/>
                    <a:gd name="connsiteY7" fmla="*/ 327076 h 772801"/>
                    <a:gd name="connsiteX8" fmla="*/ 511583 w 593337"/>
                    <a:gd name="connsiteY8" fmla="*/ 335496 h 772801"/>
                    <a:gd name="connsiteX9" fmla="*/ 516144 w 593337"/>
                    <a:gd name="connsiteY9" fmla="*/ 340166 h 772801"/>
                    <a:gd name="connsiteX10" fmla="*/ 516143 w 593337"/>
                    <a:gd name="connsiteY10" fmla="*/ 199785 h 772801"/>
                    <a:gd name="connsiteX11" fmla="*/ 553389 w 593337"/>
                    <a:gd name="connsiteY11" fmla="*/ 162539 h 772801"/>
                    <a:gd name="connsiteX12" fmla="*/ 590635 w 593337"/>
                    <a:gd name="connsiteY12" fmla="*/ 199785 h 772801"/>
                    <a:gd name="connsiteX13" fmla="*/ 590635 w 593337"/>
                    <a:gd name="connsiteY13" fmla="*/ 485029 h 772801"/>
                    <a:gd name="connsiteX14" fmla="*/ 593337 w 593337"/>
                    <a:gd name="connsiteY14" fmla="*/ 508852 h 772801"/>
                    <a:gd name="connsiteX15" fmla="*/ 593337 w 593337"/>
                    <a:gd name="connsiteY15" fmla="*/ 548145 h 772801"/>
                    <a:gd name="connsiteX16" fmla="*/ 368681 w 593337"/>
                    <a:gd name="connsiteY16" fmla="*/ 772801 h 772801"/>
                    <a:gd name="connsiteX17" fmla="*/ 209825 w 593337"/>
                    <a:gd name="connsiteY17" fmla="*/ 707001 h 772801"/>
                    <a:gd name="connsiteX18" fmla="*/ 162174 w 593337"/>
                    <a:gd name="connsiteY18" fmla="*/ 636325 h 772801"/>
                    <a:gd name="connsiteX19" fmla="*/ 32551 w 593337"/>
                    <a:gd name="connsiteY19" fmla="*/ 414748 h 772801"/>
                    <a:gd name="connsiteX20" fmla="*/ 26016 w 593337"/>
                    <a:gd name="connsiteY20" fmla="*/ 267699 h 772801"/>
                    <a:gd name="connsiteX21" fmla="*/ 109714 w 593337"/>
                    <a:gd name="connsiteY21" fmla="*/ 305273 h 772801"/>
                    <a:gd name="connsiteX22" fmla="*/ 158434 w 593337"/>
                    <a:gd name="connsiteY22" fmla="*/ 395604 h 772801"/>
                    <a:gd name="connsiteX23" fmla="*/ 158432 w 593337"/>
                    <a:gd name="connsiteY23" fmla="*/ 100278 h 772801"/>
                    <a:gd name="connsiteX24" fmla="*/ 208954 w 593337"/>
                    <a:gd name="connsiteY24" fmla="*/ 49757 h 772801"/>
                    <a:gd name="connsiteX25" fmla="*/ 259476 w 593337"/>
                    <a:gd name="connsiteY25" fmla="*/ 100279 h 772801"/>
                    <a:gd name="connsiteX26" fmla="*/ 259476 w 593337"/>
                    <a:gd name="connsiteY26" fmla="*/ 313913 h 772801"/>
                    <a:gd name="connsiteX27" fmla="*/ 271283 w 593337"/>
                    <a:gd name="connsiteY27" fmla="*/ 306350 h 772801"/>
                    <a:gd name="connsiteX28" fmla="*/ 277177 w 593337"/>
                    <a:gd name="connsiteY28" fmla="*/ 304362 h 772801"/>
                    <a:gd name="connsiteX29" fmla="*/ 277177 w 593337"/>
                    <a:gd name="connsiteY29" fmla="*/ 50522 h 772801"/>
                    <a:gd name="connsiteX30" fmla="*/ 308034 w 593337"/>
                    <a:gd name="connsiteY30" fmla="*/ 3971 h 772801"/>
                    <a:gd name="connsiteX31" fmla="*/ 327699 w 593337"/>
                    <a:gd name="connsiteY31" fmla="*/ 0 h 772801"/>
                    <a:gd name="connsiteX0" fmla="*/ 330105 w 595743"/>
                    <a:gd name="connsiteY0" fmla="*/ 0 h 772801"/>
                    <a:gd name="connsiteX1" fmla="*/ 380628 w 595743"/>
                    <a:gd name="connsiteY1" fmla="*/ 50522 h 772801"/>
                    <a:gd name="connsiteX2" fmla="*/ 380628 w 595743"/>
                    <a:gd name="connsiteY2" fmla="*/ 286122 h 772801"/>
                    <a:gd name="connsiteX3" fmla="*/ 399067 w 595743"/>
                    <a:gd name="connsiteY3" fmla="*/ 289845 h 772801"/>
                    <a:gd name="connsiteX4" fmla="*/ 399067 w 595743"/>
                    <a:gd name="connsiteY4" fmla="*/ 100279 h 772801"/>
                    <a:gd name="connsiteX5" fmla="*/ 449588 w 595743"/>
                    <a:gd name="connsiteY5" fmla="*/ 49757 h 772801"/>
                    <a:gd name="connsiteX6" fmla="*/ 500111 w 595743"/>
                    <a:gd name="connsiteY6" fmla="*/ 100279 h 772801"/>
                    <a:gd name="connsiteX7" fmla="*/ 500111 w 595743"/>
                    <a:gd name="connsiteY7" fmla="*/ 327076 h 772801"/>
                    <a:gd name="connsiteX8" fmla="*/ 513989 w 595743"/>
                    <a:gd name="connsiteY8" fmla="*/ 335496 h 772801"/>
                    <a:gd name="connsiteX9" fmla="*/ 518550 w 595743"/>
                    <a:gd name="connsiteY9" fmla="*/ 340166 h 772801"/>
                    <a:gd name="connsiteX10" fmla="*/ 518549 w 595743"/>
                    <a:gd name="connsiteY10" fmla="*/ 199785 h 772801"/>
                    <a:gd name="connsiteX11" fmla="*/ 555795 w 595743"/>
                    <a:gd name="connsiteY11" fmla="*/ 162539 h 772801"/>
                    <a:gd name="connsiteX12" fmla="*/ 593041 w 595743"/>
                    <a:gd name="connsiteY12" fmla="*/ 199785 h 772801"/>
                    <a:gd name="connsiteX13" fmla="*/ 593041 w 595743"/>
                    <a:gd name="connsiteY13" fmla="*/ 485029 h 772801"/>
                    <a:gd name="connsiteX14" fmla="*/ 595743 w 595743"/>
                    <a:gd name="connsiteY14" fmla="*/ 508852 h 772801"/>
                    <a:gd name="connsiteX15" fmla="*/ 595743 w 595743"/>
                    <a:gd name="connsiteY15" fmla="*/ 548145 h 772801"/>
                    <a:gd name="connsiteX16" fmla="*/ 371087 w 595743"/>
                    <a:gd name="connsiteY16" fmla="*/ 772801 h 772801"/>
                    <a:gd name="connsiteX17" fmla="*/ 212231 w 595743"/>
                    <a:gd name="connsiteY17" fmla="*/ 707001 h 772801"/>
                    <a:gd name="connsiteX18" fmla="*/ 164580 w 595743"/>
                    <a:gd name="connsiteY18" fmla="*/ 636325 h 772801"/>
                    <a:gd name="connsiteX19" fmla="*/ 34957 w 595743"/>
                    <a:gd name="connsiteY19" fmla="*/ 414748 h 772801"/>
                    <a:gd name="connsiteX20" fmla="*/ 28422 w 595743"/>
                    <a:gd name="connsiteY20" fmla="*/ 267699 h 772801"/>
                    <a:gd name="connsiteX21" fmla="*/ 112120 w 595743"/>
                    <a:gd name="connsiteY21" fmla="*/ 305273 h 772801"/>
                    <a:gd name="connsiteX22" fmla="*/ 160840 w 595743"/>
                    <a:gd name="connsiteY22" fmla="*/ 395604 h 772801"/>
                    <a:gd name="connsiteX23" fmla="*/ 160838 w 595743"/>
                    <a:gd name="connsiteY23" fmla="*/ 100278 h 772801"/>
                    <a:gd name="connsiteX24" fmla="*/ 211360 w 595743"/>
                    <a:gd name="connsiteY24" fmla="*/ 49757 h 772801"/>
                    <a:gd name="connsiteX25" fmla="*/ 261882 w 595743"/>
                    <a:gd name="connsiteY25" fmla="*/ 100279 h 772801"/>
                    <a:gd name="connsiteX26" fmla="*/ 261882 w 595743"/>
                    <a:gd name="connsiteY26" fmla="*/ 313913 h 772801"/>
                    <a:gd name="connsiteX27" fmla="*/ 273689 w 595743"/>
                    <a:gd name="connsiteY27" fmla="*/ 306350 h 772801"/>
                    <a:gd name="connsiteX28" fmla="*/ 279583 w 595743"/>
                    <a:gd name="connsiteY28" fmla="*/ 304362 h 772801"/>
                    <a:gd name="connsiteX29" fmla="*/ 279583 w 595743"/>
                    <a:gd name="connsiteY29" fmla="*/ 50522 h 772801"/>
                    <a:gd name="connsiteX30" fmla="*/ 310440 w 595743"/>
                    <a:gd name="connsiteY30" fmla="*/ 3971 h 772801"/>
                    <a:gd name="connsiteX31" fmla="*/ 330105 w 595743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3 w 603416"/>
                    <a:gd name="connsiteY9" fmla="*/ 340166 h 772801"/>
                    <a:gd name="connsiteX10" fmla="*/ 526222 w 603416"/>
                    <a:gd name="connsiteY10" fmla="*/ 199785 h 772801"/>
                    <a:gd name="connsiteX11" fmla="*/ 563468 w 603416"/>
                    <a:gd name="connsiteY11" fmla="*/ 162539 h 772801"/>
                    <a:gd name="connsiteX12" fmla="*/ 600714 w 603416"/>
                    <a:gd name="connsiteY12" fmla="*/ 199785 h 772801"/>
                    <a:gd name="connsiteX13" fmla="*/ 600714 w 603416"/>
                    <a:gd name="connsiteY13" fmla="*/ 485029 h 772801"/>
                    <a:gd name="connsiteX14" fmla="*/ 603416 w 603416"/>
                    <a:gd name="connsiteY14" fmla="*/ 508852 h 772801"/>
                    <a:gd name="connsiteX15" fmla="*/ 603416 w 603416"/>
                    <a:gd name="connsiteY15" fmla="*/ 548145 h 772801"/>
                    <a:gd name="connsiteX16" fmla="*/ 378760 w 603416"/>
                    <a:gd name="connsiteY16" fmla="*/ 772801 h 772801"/>
                    <a:gd name="connsiteX17" fmla="*/ 219904 w 603416"/>
                    <a:gd name="connsiteY17" fmla="*/ 707001 h 772801"/>
                    <a:gd name="connsiteX18" fmla="*/ 172253 w 603416"/>
                    <a:gd name="connsiteY18" fmla="*/ 636325 h 772801"/>
                    <a:gd name="connsiteX19" fmla="*/ 42630 w 603416"/>
                    <a:gd name="connsiteY19" fmla="*/ 414748 h 772801"/>
                    <a:gd name="connsiteX20" fmla="*/ 24927 w 603416"/>
                    <a:gd name="connsiteY20" fmla="*/ 267698 h 772801"/>
                    <a:gd name="connsiteX21" fmla="*/ 119793 w 603416"/>
                    <a:gd name="connsiteY21" fmla="*/ 305273 h 772801"/>
                    <a:gd name="connsiteX22" fmla="*/ 168513 w 603416"/>
                    <a:gd name="connsiteY22" fmla="*/ 395604 h 772801"/>
                    <a:gd name="connsiteX23" fmla="*/ 168511 w 603416"/>
                    <a:gd name="connsiteY23" fmla="*/ 100278 h 772801"/>
                    <a:gd name="connsiteX24" fmla="*/ 219033 w 603416"/>
                    <a:gd name="connsiteY24" fmla="*/ 49757 h 772801"/>
                    <a:gd name="connsiteX25" fmla="*/ 269555 w 603416"/>
                    <a:gd name="connsiteY25" fmla="*/ 100279 h 772801"/>
                    <a:gd name="connsiteX26" fmla="*/ 269555 w 603416"/>
                    <a:gd name="connsiteY26" fmla="*/ 313913 h 772801"/>
                    <a:gd name="connsiteX27" fmla="*/ 281362 w 603416"/>
                    <a:gd name="connsiteY27" fmla="*/ 306350 h 772801"/>
                    <a:gd name="connsiteX28" fmla="*/ 287256 w 603416"/>
                    <a:gd name="connsiteY28" fmla="*/ 304362 h 772801"/>
                    <a:gd name="connsiteX29" fmla="*/ 287256 w 603416"/>
                    <a:gd name="connsiteY29" fmla="*/ 50522 h 772801"/>
                    <a:gd name="connsiteX30" fmla="*/ 318113 w 603416"/>
                    <a:gd name="connsiteY30" fmla="*/ 3971 h 772801"/>
                    <a:gd name="connsiteX31" fmla="*/ 337778 w 603416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2 w 603416"/>
                    <a:gd name="connsiteY9" fmla="*/ 199785 h 772801"/>
                    <a:gd name="connsiteX10" fmla="*/ 563468 w 603416"/>
                    <a:gd name="connsiteY10" fmla="*/ 162539 h 772801"/>
                    <a:gd name="connsiteX11" fmla="*/ 600714 w 603416"/>
                    <a:gd name="connsiteY11" fmla="*/ 199785 h 772801"/>
                    <a:gd name="connsiteX12" fmla="*/ 600714 w 603416"/>
                    <a:gd name="connsiteY12" fmla="*/ 485029 h 772801"/>
                    <a:gd name="connsiteX13" fmla="*/ 603416 w 603416"/>
                    <a:gd name="connsiteY13" fmla="*/ 508852 h 772801"/>
                    <a:gd name="connsiteX14" fmla="*/ 603416 w 603416"/>
                    <a:gd name="connsiteY14" fmla="*/ 548145 h 772801"/>
                    <a:gd name="connsiteX15" fmla="*/ 378760 w 603416"/>
                    <a:gd name="connsiteY15" fmla="*/ 772801 h 772801"/>
                    <a:gd name="connsiteX16" fmla="*/ 219904 w 603416"/>
                    <a:gd name="connsiteY16" fmla="*/ 707001 h 772801"/>
                    <a:gd name="connsiteX17" fmla="*/ 172253 w 603416"/>
                    <a:gd name="connsiteY17" fmla="*/ 636325 h 772801"/>
                    <a:gd name="connsiteX18" fmla="*/ 42630 w 603416"/>
                    <a:gd name="connsiteY18" fmla="*/ 414748 h 772801"/>
                    <a:gd name="connsiteX19" fmla="*/ 24927 w 603416"/>
                    <a:gd name="connsiteY19" fmla="*/ 267698 h 772801"/>
                    <a:gd name="connsiteX20" fmla="*/ 119793 w 603416"/>
                    <a:gd name="connsiteY20" fmla="*/ 305273 h 772801"/>
                    <a:gd name="connsiteX21" fmla="*/ 168513 w 603416"/>
                    <a:gd name="connsiteY21" fmla="*/ 395604 h 772801"/>
                    <a:gd name="connsiteX22" fmla="*/ 168511 w 603416"/>
                    <a:gd name="connsiteY22" fmla="*/ 100278 h 772801"/>
                    <a:gd name="connsiteX23" fmla="*/ 219033 w 603416"/>
                    <a:gd name="connsiteY23" fmla="*/ 49757 h 772801"/>
                    <a:gd name="connsiteX24" fmla="*/ 269555 w 603416"/>
                    <a:gd name="connsiteY24" fmla="*/ 100279 h 772801"/>
                    <a:gd name="connsiteX25" fmla="*/ 269555 w 603416"/>
                    <a:gd name="connsiteY25" fmla="*/ 313913 h 772801"/>
                    <a:gd name="connsiteX26" fmla="*/ 281362 w 603416"/>
                    <a:gd name="connsiteY26" fmla="*/ 306350 h 772801"/>
                    <a:gd name="connsiteX27" fmla="*/ 287256 w 603416"/>
                    <a:gd name="connsiteY27" fmla="*/ 304362 h 772801"/>
                    <a:gd name="connsiteX28" fmla="*/ 287256 w 603416"/>
                    <a:gd name="connsiteY28" fmla="*/ 50522 h 772801"/>
                    <a:gd name="connsiteX29" fmla="*/ 318113 w 603416"/>
                    <a:gd name="connsiteY29" fmla="*/ 3971 h 772801"/>
                    <a:gd name="connsiteX30" fmla="*/ 337778 w 603416"/>
                    <a:gd name="connsiteY30" fmla="*/ 0 h 77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3416" h="772801">
                      <a:moveTo>
                        <a:pt x="337778" y="0"/>
                      </a:moveTo>
                      <a:cubicBezTo>
                        <a:pt x="365681" y="0"/>
                        <a:pt x="388300" y="22619"/>
                        <a:pt x="388301" y="50522"/>
                      </a:cubicBezTo>
                      <a:lnTo>
                        <a:pt x="388301" y="286122"/>
                      </a:lnTo>
                      <a:lnTo>
                        <a:pt x="406740" y="289845"/>
                      </a:lnTo>
                      <a:lnTo>
                        <a:pt x="406740" y="100279"/>
                      </a:lnTo>
                      <a:cubicBezTo>
                        <a:pt x="406739" y="72375"/>
                        <a:pt x="429359" y="49757"/>
                        <a:pt x="457261" y="49757"/>
                      </a:cubicBezTo>
                      <a:cubicBezTo>
                        <a:pt x="485165" y="49757"/>
                        <a:pt x="507783" y="72376"/>
                        <a:pt x="507784" y="100279"/>
                      </a:cubicBezTo>
                      <a:lnTo>
                        <a:pt x="507784" y="327076"/>
                      </a:lnTo>
                      <a:lnTo>
                        <a:pt x="521662" y="335496"/>
                      </a:lnTo>
                      <a:lnTo>
                        <a:pt x="526222" y="199785"/>
                      </a:lnTo>
                      <a:cubicBezTo>
                        <a:pt x="526222" y="179215"/>
                        <a:pt x="542898" y="162539"/>
                        <a:pt x="563468" y="162539"/>
                      </a:cubicBezTo>
                      <a:cubicBezTo>
                        <a:pt x="584038" y="162539"/>
                        <a:pt x="600714" y="179215"/>
                        <a:pt x="600714" y="199785"/>
                      </a:cubicBezTo>
                      <a:lnTo>
                        <a:pt x="600714" y="485029"/>
                      </a:lnTo>
                      <a:lnTo>
                        <a:pt x="603416" y="508852"/>
                      </a:lnTo>
                      <a:lnTo>
                        <a:pt x="603416" y="548145"/>
                      </a:lnTo>
                      <a:cubicBezTo>
                        <a:pt x="603416" y="672219"/>
                        <a:pt x="502834" y="772801"/>
                        <a:pt x="378760" y="772801"/>
                      </a:cubicBezTo>
                      <a:cubicBezTo>
                        <a:pt x="316724" y="772801"/>
                        <a:pt x="260559" y="747656"/>
                        <a:pt x="219904" y="707001"/>
                      </a:cubicBezTo>
                      <a:lnTo>
                        <a:pt x="172253" y="636325"/>
                      </a:lnTo>
                      <a:lnTo>
                        <a:pt x="42630" y="414748"/>
                      </a:lnTo>
                      <a:cubicBezTo>
                        <a:pt x="13886" y="361688"/>
                        <a:pt x="-27028" y="294322"/>
                        <a:pt x="24927" y="267698"/>
                      </a:cubicBezTo>
                      <a:cubicBezTo>
                        <a:pt x="76882" y="241074"/>
                        <a:pt x="97121" y="292183"/>
                        <a:pt x="119793" y="305273"/>
                      </a:cubicBezTo>
                      <a:lnTo>
                        <a:pt x="168513" y="395604"/>
                      </a:lnTo>
                      <a:cubicBezTo>
                        <a:pt x="168513" y="283199"/>
                        <a:pt x="168511" y="212683"/>
                        <a:pt x="168511" y="100278"/>
                      </a:cubicBezTo>
                      <a:cubicBezTo>
                        <a:pt x="168511" y="72376"/>
                        <a:pt x="191130" y="49757"/>
                        <a:pt x="219033" y="49757"/>
                      </a:cubicBezTo>
                      <a:cubicBezTo>
                        <a:pt x="246935" y="49757"/>
                        <a:pt x="269554" y="72376"/>
                        <a:pt x="269555" y="100279"/>
                      </a:cubicBezTo>
                      <a:lnTo>
                        <a:pt x="269555" y="313913"/>
                      </a:lnTo>
                      <a:lnTo>
                        <a:pt x="281362" y="306350"/>
                      </a:lnTo>
                      <a:lnTo>
                        <a:pt x="287256" y="304362"/>
                      </a:lnTo>
                      <a:lnTo>
                        <a:pt x="287256" y="50522"/>
                      </a:lnTo>
                      <a:cubicBezTo>
                        <a:pt x="287257" y="29595"/>
                        <a:pt x="299980" y="11640"/>
                        <a:pt x="318113" y="3971"/>
                      </a:cubicBezTo>
                      <a:cubicBezTo>
                        <a:pt x="324158" y="1413"/>
                        <a:pt x="330803" y="-1"/>
                        <a:pt x="33777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84BEE4DD-181E-4FF2-831A-C2191A055E6F}"/>
                    </a:ext>
                  </a:extLst>
                </p:cNvPr>
                <p:cNvSpPr/>
                <p:nvPr/>
              </p:nvSpPr>
              <p:spPr>
                <a:xfrm rot="10800000">
                  <a:off x="14560" y="2818342"/>
                  <a:ext cx="410889" cy="560203"/>
                </a:xfrm>
                <a:custGeom>
                  <a:avLst/>
                  <a:gdLst>
                    <a:gd name="connsiteX0" fmla="*/ 445942 w 445942"/>
                    <a:gd name="connsiteY0" fmla="*/ 552722 h 552722"/>
                    <a:gd name="connsiteX1" fmla="*/ 274492 w 445942"/>
                    <a:gd name="connsiteY1" fmla="*/ 552722 h 552722"/>
                    <a:gd name="connsiteX2" fmla="*/ 274492 w 445942"/>
                    <a:gd name="connsiteY2" fmla="*/ 395726 h 552722"/>
                    <a:gd name="connsiteX3" fmla="*/ 0 w 445942"/>
                    <a:gd name="connsiteY3" fmla="*/ 121234 h 552722"/>
                    <a:gd name="connsiteX4" fmla="*/ 121233 w 445942"/>
                    <a:gd name="connsiteY4" fmla="*/ 0 h 552722"/>
                    <a:gd name="connsiteX5" fmla="*/ 416950 w 445942"/>
                    <a:gd name="connsiteY5" fmla="*/ 295717 h 552722"/>
                    <a:gd name="connsiteX6" fmla="*/ 435781 w 445942"/>
                    <a:gd name="connsiteY6" fmla="*/ 324075 h 552722"/>
                    <a:gd name="connsiteX7" fmla="*/ 438006 w 445942"/>
                    <a:gd name="connsiteY7" fmla="*/ 335511 h 552722"/>
                    <a:gd name="connsiteX8" fmla="*/ 439205 w 445942"/>
                    <a:gd name="connsiteY8" fmla="*/ 337290 h 552722"/>
                    <a:gd name="connsiteX9" fmla="*/ 445942 w 445942"/>
                    <a:gd name="connsiteY9" fmla="*/ 370658 h 552722"/>
                    <a:gd name="connsiteX0" fmla="*/ 445942 w 445942"/>
                    <a:gd name="connsiteY0" fmla="*/ 552722 h 642153"/>
                    <a:gd name="connsiteX1" fmla="*/ 352033 w 445942"/>
                    <a:gd name="connsiteY1" fmla="*/ 642152 h 642153"/>
                    <a:gd name="connsiteX2" fmla="*/ 274492 w 445942"/>
                    <a:gd name="connsiteY2" fmla="*/ 552722 h 642153"/>
                    <a:gd name="connsiteX3" fmla="*/ 274492 w 445942"/>
                    <a:gd name="connsiteY3" fmla="*/ 395726 h 642153"/>
                    <a:gd name="connsiteX4" fmla="*/ 0 w 445942"/>
                    <a:gd name="connsiteY4" fmla="*/ 121234 h 642153"/>
                    <a:gd name="connsiteX5" fmla="*/ 121233 w 445942"/>
                    <a:gd name="connsiteY5" fmla="*/ 0 h 642153"/>
                    <a:gd name="connsiteX6" fmla="*/ 416950 w 445942"/>
                    <a:gd name="connsiteY6" fmla="*/ 295717 h 642153"/>
                    <a:gd name="connsiteX7" fmla="*/ 435781 w 445942"/>
                    <a:gd name="connsiteY7" fmla="*/ 324075 h 642153"/>
                    <a:gd name="connsiteX8" fmla="*/ 438006 w 445942"/>
                    <a:gd name="connsiteY8" fmla="*/ 335511 h 642153"/>
                    <a:gd name="connsiteX9" fmla="*/ 439205 w 445942"/>
                    <a:gd name="connsiteY9" fmla="*/ 337290 h 642153"/>
                    <a:gd name="connsiteX10" fmla="*/ 445942 w 445942"/>
                    <a:gd name="connsiteY10" fmla="*/ 370658 h 642153"/>
                    <a:gd name="connsiteX11" fmla="*/ 445942 w 445942"/>
                    <a:gd name="connsiteY11" fmla="*/ 552722 h 642153"/>
                    <a:gd name="connsiteX0" fmla="*/ 352033 w 445942"/>
                    <a:gd name="connsiteY0" fmla="*/ 642152 h 733592"/>
                    <a:gd name="connsiteX1" fmla="*/ 274492 w 445942"/>
                    <a:gd name="connsiteY1" fmla="*/ 552722 h 733592"/>
                    <a:gd name="connsiteX2" fmla="*/ 274492 w 445942"/>
                    <a:gd name="connsiteY2" fmla="*/ 395726 h 733592"/>
                    <a:gd name="connsiteX3" fmla="*/ 0 w 445942"/>
                    <a:gd name="connsiteY3" fmla="*/ 121234 h 733592"/>
                    <a:gd name="connsiteX4" fmla="*/ 121233 w 445942"/>
                    <a:gd name="connsiteY4" fmla="*/ 0 h 733592"/>
                    <a:gd name="connsiteX5" fmla="*/ 416950 w 445942"/>
                    <a:gd name="connsiteY5" fmla="*/ 295717 h 733592"/>
                    <a:gd name="connsiteX6" fmla="*/ 435781 w 445942"/>
                    <a:gd name="connsiteY6" fmla="*/ 324075 h 733592"/>
                    <a:gd name="connsiteX7" fmla="*/ 438006 w 445942"/>
                    <a:gd name="connsiteY7" fmla="*/ 335511 h 733592"/>
                    <a:gd name="connsiteX8" fmla="*/ 439205 w 445942"/>
                    <a:gd name="connsiteY8" fmla="*/ 337290 h 733592"/>
                    <a:gd name="connsiteX9" fmla="*/ 445942 w 445942"/>
                    <a:gd name="connsiteY9" fmla="*/ 370658 h 733592"/>
                    <a:gd name="connsiteX10" fmla="*/ 445942 w 445942"/>
                    <a:gd name="connsiteY10" fmla="*/ 552722 h 733592"/>
                    <a:gd name="connsiteX11" fmla="*/ 443473 w 445942"/>
                    <a:gd name="connsiteY11" fmla="*/ 733592 h 733592"/>
                    <a:gd name="connsiteX0" fmla="*/ 352033 w 445942"/>
                    <a:gd name="connsiteY0" fmla="*/ 642152 h 642152"/>
                    <a:gd name="connsiteX1" fmla="*/ 274492 w 445942"/>
                    <a:gd name="connsiteY1" fmla="*/ 552722 h 642152"/>
                    <a:gd name="connsiteX2" fmla="*/ 274492 w 445942"/>
                    <a:gd name="connsiteY2" fmla="*/ 395726 h 642152"/>
                    <a:gd name="connsiteX3" fmla="*/ 0 w 445942"/>
                    <a:gd name="connsiteY3" fmla="*/ 121234 h 642152"/>
                    <a:gd name="connsiteX4" fmla="*/ 121233 w 445942"/>
                    <a:gd name="connsiteY4" fmla="*/ 0 h 642152"/>
                    <a:gd name="connsiteX5" fmla="*/ 416950 w 445942"/>
                    <a:gd name="connsiteY5" fmla="*/ 295717 h 642152"/>
                    <a:gd name="connsiteX6" fmla="*/ 435781 w 445942"/>
                    <a:gd name="connsiteY6" fmla="*/ 324075 h 642152"/>
                    <a:gd name="connsiteX7" fmla="*/ 438006 w 445942"/>
                    <a:gd name="connsiteY7" fmla="*/ 335511 h 642152"/>
                    <a:gd name="connsiteX8" fmla="*/ 439205 w 445942"/>
                    <a:gd name="connsiteY8" fmla="*/ 337290 h 642152"/>
                    <a:gd name="connsiteX9" fmla="*/ 445942 w 445942"/>
                    <a:gd name="connsiteY9" fmla="*/ 370658 h 642152"/>
                    <a:gd name="connsiteX10" fmla="*/ 445942 w 445942"/>
                    <a:gd name="connsiteY10" fmla="*/ 552722 h 642152"/>
                    <a:gd name="connsiteX0" fmla="*/ 274492 w 445942"/>
                    <a:gd name="connsiteY0" fmla="*/ 552722 h 552722"/>
                    <a:gd name="connsiteX1" fmla="*/ 274492 w 445942"/>
                    <a:gd name="connsiteY1" fmla="*/ 395726 h 552722"/>
                    <a:gd name="connsiteX2" fmla="*/ 0 w 445942"/>
                    <a:gd name="connsiteY2" fmla="*/ 121234 h 552722"/>
                    <a:gd name="connsiteX3" fmla="*/ 121233 w 445942"/>
                    <a:gd name="connsiteY3" fmla="*/ 0 h 552722"/>
                    <a:gd name="connsiteX4" fmla="*/ 416950 w 445942"/>
                    <a:gd name="connsiteY4" fmla="*/ 295717 h 552722"/>
                    <a:gd name="connsiteX5" fmla="*/ 435781 w 445942"/>
                    <a:gd name="connsiteY5" fmla="*/ 324075 h 552722"/>
                    <a:gd name="connsiteX6" fmla="*/ 438006 w 445942"/>
                    <a:gd name="connsiteY6" fmla="*/ 335511 h 552722"/>
                    <a:gd name="connsiteX7" fmla="*/ 439205 w 445942"/>
                    <a:gd name="connsiteY7" fmla="*/ 337290 h 552722"/>
                    <a:gd name="connsiteX8" fmla="*/ 445942 w 445942"/>
                    <a:gd name="connsiteY8" fmla="*/ 370658 h 552722"/>
                    <a:gd name="connsiteX9" fmla="*/ 445942 w 445942"/>
                    <a:gd name="connsiteY9" fmla="*/ 552722 h 5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5942" h="552722">
                      <a:moveTo>
                        <a:pt x="274492" y="552722"/>
                      </a:moveTo>
                      <a:lnTo>
                        <a:pt x="274492" y="395726"/>
                      </a:lnTo>
                      <a:lnTo>
                        <a:pt x="0" y="121234"/>
                      </a:lnTo>
                      <a:lnTo>
                        <a:pt x="121233" y="0"/>
                      </a:lnTo>
                      <a:lnTo>
                        <a:pt x="416950" y="295717"/>
                      </a:lnTo>
                      <a:cubicBezTo>
                        <a:pt x="425319" y="304086"/>
                        <a:pt x="431596" y="313756"/>
                        <a:pt x="435781" y="324075"/>
                      </a:cubicBezTo>
                      <a:lnTo>
                        <a:pt x="438006" y="335511"/>
                      </a:lnTo>
                      <a:lnTo>
                        <a:pt x="439205" y="337290"/>
                      </a:lnTo>
                      <a:cubicBezTo>
                        <a:pt x="443543" y="347546"/>
                        <a:pt x="445942" y="358822"/>
                        <a:pt x="445942" y="370658"/>
                      </a:cubicBezTo>
                      <a:lnTo>
                        <a:pt x="445942" y="552722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FFF74C43-F20B-45C6-A96A-D0616A504DC1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1C308A6A-81F8-4ABC-9309-FCAF02B1EC1E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2BC6FB5-4002-4B1B-8080-CE5C096EE619}"/>
                </a:ext>
              </a:extLst>
            </p:cNvPr>
            <p:cNvGrpSpPr/>
            <p:nvPr/>
          </p:nvGrpSpPr>
          <p:grpSpPr>
            <a:xfrm rot="21249054">
              <a:off x="1987125" y="4009018"/>
              <a:ext cx="538770" cy="469883"/>
              <a:chOff x="3535136" y="5569681"/>
              <a:chExt cx="944653" cy="81874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AF60AC8-512B-42DD-9A15-A7AE1BD825B1}"/>
                  </a:ext>
                </a:extLst>
              </p:cNvPr>
              <p:cNvSpPr/>
              <p:nvPr/>
            </p:nvSpPr>
            <p:spPr>
              <a:xfrm rot="1800000">
                <a:off x="3746132" y="5755447"/>
                <a:ext cx="733657" cy="632980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3657" h="632979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cubicBezTo>
                      <a:pt x="609429" y="397426"/>
                      <a:pt x="802395" y="535120"/>
                      <a:pt x="707889" y="600432"/>
                    </a:cubicBezTo>
                    <a:cubicBezTo>
                      <a:pt x="613383" y="665744"/>
                      <a:pt x="601143" y="627381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138F30D2-909F-439D-933A-6B5A4CF1A1A6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79" name="四角形: 角を丸くする 89">
                  <a:extLst>
                    <a:ext uri="{FF2B5EF4-FFF2-40B4-BE49-F238E27FC236}">
                      <a16:creationId xmlns:a16="http://schemas.microsoft.com/office/drawing/2014/main" id="{C9438CB5-E3CE-48A1-A6F2-AB62C45DDD84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四角形: 角を丸くする 148">
                  <a:extLst>
                    <a:ext uri="{FF2B5EF4-FFF2-40B4-BE49-F238E27FC236}">
                      <a16:creationId xmlns:a16="http://schemas.microsoft.com/office/drawing/2014/main" id="{22F044A9-E476-4CC9-BAF3-EE258785F788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" name="四角形: 角を丸くする 149">
                  <a:extLst>
                    <a:ext uri="{FF2B5EF4-FFF2-40B4-BE49-F238E27FC236}">
                      <a16:creationId xmlns:a16="http://schemas.microsoft.com/office/drawing/2014/main" id="{4B8FEB22-B29D-4692-8974-191149C1368B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2" name="四角形: 角を丸くする 150">
                  <a:extLst>
                    <a:ext uri="{FF2B5EF4-FFF2-40B4-BE49-F238E27FC236}">
                      <a16:creationId xmlns:a16="http://schemas.microsoft.com/office/drawing/2014/main" id="{BA601B09-BC60-4D65-BF16-8E57E2AF9CF3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E9078589-9E13-4225-A255-BAC0CAE3F034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54B67895-7AE6-409E-8CAA-120FC0F5DA1B}"/>
                </a:ext>
              </a:extLst>
            </p:cNvPr>
            <p:cNvSpPr/>
            <p:nvPr/>
          </p:nvSpPr>
          <p:spPr>
            <a:xfrm rot="9900000">
              <a:off x="2348844" y="4389182"/>
              <a:ext cx="190751" cy="5581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8499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popc06_インフルエンザ予防接種に関する貼り紙</dc:title>
  <dc:subject>popc06_インフルエンザ予防接種に関する貼り紙</dc:subject>
  <dc:creator>でじけろお</dc:creator>
  <cp:lastModifiedBy/>
  <cp:revision>1</cp:revision>
  <dcterms:created xsi:type="dcterms:W3CDTF">2014-12-04T06:28:15Z</dcterms:created>
  <dcterms:modified xsi:type="dcterms:W3CDTF">2020-11-26T08:37:42Z</dcterms:modified>
  <cp:version>1</cp:version>
</cp:coreProperties>
</file>